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9" r:id="rId4"/>
    <p:sldId id="307" r:id="rId5"/>
    <p:sldId id="258" r:id="rId6"/>
    <p:sldId id="308" r:id="rId7"/>
    <p:sldId id="261" r:id="rId8"/>
    <p:sldId id="282" r:id="rId9"/>
    <p:sldId id="309" r:id="rId10"/>
    <p:sldId id="262" r:id="rId11"/>
    <p:sldId id="310" r:id="rId12"/>
  </p:sldIdLst>
  <p:sldSz cx="9144000" cy="5143500" type="screen16x9"/>
  <p:notesSz cx="6858000" cy="9144000"/>
  <p:embeddedFontLst>
    <p:embeddedFont>
      <p:font typeface="Jua" panose="020B0604020202020204" charset="-127"/>
      <p:regular r:id="rId14"/>
    </p:embeddedFont>
    <p:embeddedFont>
      <p:font typeface="Cabin" panose="020B0604020202020204" charset="0"/>
      <p:regular r:id="rId15"/>
      <p:bold r:id="rId16"/>
      <p:italic r:id="rId17"/>
      <p:boldItalic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Amatic SC" panose="020B0604020202020204" charset="-79"/>
      <p:regular r:id="rId23"/>
      <p:bold r:id="rId24"/>
    </p:embeddedFont>
    <p:embeddedFont>
      <p:font typeface="Nunito Medium" panose="020B0604020202020204" charset="0"/>
      <p:regular r:id="rId25"/>
      <p:bold r:id="rId26"/>
      <p:italic r:id="rId27"/>
      <p:boldItalic r:id="rId28"/>
    </p:embeddedFont>
    <p:embeddedFont>
      <p:font typeface="Nuni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1A8A3-EA63-4A78-BE19-6AB55279F889}">
  <a:tblStyle styleId="{3E41A8A3-EA63-4A78-BE19-6AB55279F8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249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0894919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08949195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4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18b304e9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18b304e9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5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df671407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df671407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193404e59c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193404e59c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2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18b304e94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18b304e94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69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22de8e5c9b5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22de8e5c9b5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48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18b304e94d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18b304e94d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4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2465575" y="3299975"/>
            <a:ext cx="3767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ctrTitle"/>
          </p:nvPr>
        </p:nvSpPr>
        <p:spPr>
          <a:xfrm>
            <a:off x="2465575" y="1179263"/>
            <a:ext cx="5965500" cy="19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0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842" name="Google Shape;842;p20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0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0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0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0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0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0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0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0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0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0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0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0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0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20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20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0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0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0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20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20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20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20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20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0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0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0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0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0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0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0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0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20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20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20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20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20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20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20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20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20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0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20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20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20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20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8" name="Google Shape;888;p20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0"/>
          <p:cNvSpPr txBox="1">
            <a:spLocks noGrp="1"/>
          </p:cNvSpPr>
          <p:nvPr>
            <p:ph type="subTitle" idx="1"/>
          </p:nvPr>
        </p:nvSpPr>
        <p:spPr>
          <a:xfrm>
            <a:off x="1095325" y="1505514"/>
            <a:ext cx="4528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0"/>
          <p:cNvSpPr txBox="1">
            <a:spLocks noGrp="1"/>
          </p:cNvSpPr>
          <p:nvPr>
            <p:ph type="subTitle" idx="2"/>
          </p:nvPr>
        </p:nvSpPr>
        <p:spPr>
          <a:xfrm>
            <a:off x="1095341" y="3029637"/>
            <a:ext cx="4528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0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1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894" name="Google Shape;894;p21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21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21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21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21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21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21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21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21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21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21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21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21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21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21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21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21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21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21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21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21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21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1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21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21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21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21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21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21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21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21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21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21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21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21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21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21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21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21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21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21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21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21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21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21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21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0" name="Google Shape;940;p21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21"/>
          <p:cNvSpPr txBox="1">
            <a:spLocks noGrp="1"/>
          </p:cNvSpPr>
          <p:nvPr>
            <p:ph type="subTitle" idx="1"/>
          </p:nvPr>
        </p:nvSpPr>
        <p:spPr>
          <a:xfrm>
            <a:off x="2255994" y="2023433"/>
            <a:ext cx="5797200" cy="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21"/>
          <p:cNvSpPr txBox="1">
            <a:spLocks noGrp="1"/>
          </p:cNvSpPr>
          <p:nvPr>
            <p:ph type="subTitle" idx="2"/>
          </p:nvPr>
        </p:nvSpPr>
        <p:spPr>
          <a:xfrm>
            <a:off x="2255994" y="1685789"/>
            <a:ext cx="5797200" cy="38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21"/>
          <p:cNvSpPr txBox="1">
            <a:spLocks noGrp="1"/>
          </p:cNvSpPr>
          <p:nvPr>
            <p:ph type="subTitle" idx="3"/>
          </p:nvPr>
        </p:nvSpPr>
        <p:spPr>
          <a:xfrm>
            <a:off x="2255994" y="3019583"/>
            <a:ext cx="5797200" cy="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4" name="Google Shape;944;p21"/>
          <p:cNvSpPr txBox="1">
            <a:spLocks noGrp="1"/>
          </p:cNvSpPr>
          <p:nvPr>
            <p:ph type="subTitle" idx="4"/>
          </p:nvPr>
        </p:nvSpPr>
        <p:spPr>
          <a:xfrm>
            <a:off x="2255994" y="2681935"/>
            <a:ext cx="5797200" cy="38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21"/>
          <p:cNvSpPr txBox="1">
            <a:spLocks noGrp="1"/>
          </p:cNvSpPr>
          <p:nvPr>
            <p:ph type="subTitle" idx="5"/>
          </p:nvPr>
        </p:nvSpPr>
        <p:spPr>
          <a:xfrm>
            <a:off x="2255994" y="4015733"/>
            <a:ext cx="5797200" cy="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6"/>
          </p:nvPr>
        </p:nvSpPr>
        <p:spPr>
          <a:xfrm>
            <a:off x="2255994" y="3678081"/>
            <a:ext cx="5797200" cy="38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2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006" name="Google Shape;1006;p2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2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2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2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2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" name="Google Shape;1012;p2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2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2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2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2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2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2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2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2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2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2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2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2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2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2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2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2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2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2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2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2" name="Google Shape;1052;p23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23"/>
          <p:cNvSpPr txBox="1">
            <a:spLocks noGrp="1"/>
          </p:cNvSpPr>
          <p:nvPr>
            <p:ph type="subTitle" idx="1"/>
          </p:nvPr>
        </p:nvSpPr>
        <p:spPr>
          <a:xfrm>
            <a:off x="1236849" y="2447922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4" name="Google Shape;1054;p23"/>
          <p:cNvSpPr txBox="1">
            <a:spLocks noGrp="1"/>
          </p:cNvSpPr>
          <p:nvPr>
            <p:ph type="subTitle" idx="2"/>
          </p:nvPr>
        </p:nvSpPr>
        <p:spPr>
          <a:xfrm>
            <a:off x="1236825" y="1489539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5" name="Google Shape;1055;p23"/>
          <p:cNvSpPr txBox="1">
            <a:spLocks noGrp="1"/>
          </p:cNvSpPr>
          <p:nvPr>
            <p:ph type="subTitle" idx="3"/>
          </p:nvPr>
        </p:nvSpPr>
        <p:spPr>
          <a:xfrm>
            <a:off x="5929852" y="2447960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6" name="Google Shape;1056;p23"/>
          <p:cNvSpPr txBox="1">
            <a:spLocks noGrp="1"/>
          </p:cNvSpPr>
          <p:nvPr>
            <p:ph type="subTitle" idx="4"/>
          </p:nvPr>
        </p:nvSpPr>
        <p:spPr>
          <a:xfrm>
            <a:off x="5929849" y="1489530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3"/>
          <p:cNvSpPr txBox="1">
            <a:spLocks noGrp="1"/>
          </p:cNvSpPr>
          <p:nvPr>
            <p:ph type="subTitle" idx="5"/>
          </p:nvPr>
        </p:nvSpPr>
        <p:spPr>
          <a:xfrm>
            <a:off x="3583351" y="2448027"/>
            <a:ext cx="2213700" cy="20373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8" name="Google Shape;1058;p23"/>
          <p:cNvSpPr txBox="1">
            <a:spLocks noGrp="1"/>
          </p:cNvSpPr>
          <p:nvPr>
            <p:ph type="subTitle" idx="6"/>
          </p:nvPr>
        </p:nvSpPr>
        <p:spPr>
          <a:xfrm>
            <a:off x="3583337" y="1489525"/>
            <a:ext cx="2213700" cy="849000"/>
          </a:xfrm>
          <a:prstGeom prst="rect">
            <a:avLst/>
          </a:prstGeom>
          <a:solidFill>
            <a:schemeClr val="accent1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9" name="Google Shape;1059;p23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32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500" name="Google Shape;1500;p32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32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32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32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32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32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32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32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32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32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32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32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32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2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2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32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32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32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32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32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32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32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32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32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32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32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32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32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32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32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0" name="Google Shape;1530;p32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32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32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32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32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32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32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6" name="Google Shape;1546;p32"/>
          <p:cNvSpPr/>
          <p:nvPr/>
        </p:nvSpPr>
        <p:spPr>
          <a:xfrm>
            <a:off x="715625" y="543200"/>
            <a:ext cx="7718100" cy="25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32"/>
          <p:cNvGrpSpPr/>
          <p:nvPr/>
        </p:nvGrpSpPr>
        <p:grpSpPr>
          <a:xfrm>
            <a:off x="879258" y="402095"/>
            <a:ext cx="7385477" cy="511271"/>
            <a:chOff x="784421" y="402095"/>
            <a:chExt cx="7385477" cy="511271"/>
          </a:xfrm>
        </p:grpSpPr>
        <p:grpSp>
          <p:nvGrpSpPr>
            <p:cNvPr id="1548" name="Google Shape;1548;p32"/>
            <p:cNvGrpSpPr/>
            <p:nvPr/>
          </p:nvGrpSpPr>
          <p:grpSpPr>
            <a:xfrm>
              <a:off x="784421" y="402095"/>
              <a:ext cx="325269" cy="511271"/>
              <a:chOff x="1471100" y="1593200"/>
              <a:chExt cx="235600" cy="370325"/>
            </a:xfrm>
          </p:grpSpPr>
          <p:sp>
            <p:nvSpPr>
              <p:cNvPr id="1549" name="Google Shape;154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2" name="Google Shape;1552;p32"/>
            <p:cNvGrpSpPr/>
            <p:nvPr/>
          </p:nvGrpSpPr>
          <p:grpSpPr>
            <a:xfrm>
              <a:off x="1288721" y="402095"/>
              <a:ext cx="325269" cy="511271"/>
              <a:chOff x="1471100" y="1593200"/>
              <a:chExt cx="235600" cy="370325"/>
            </a:xfrm>
          </p:grpSpPr>
          <p:sp>
            <p:nvSpPr>
              <p:cNvPr id="1553" name="Google Shape;155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32"/>
            <p:cNvGrpSpPr/>
            <p:nvPr/>
          </p:nvGrpSpPr>
          <p:grpSpPr>
            <a:xfrm>
              <a:off x="1793022" y="402095"/>
              <a:ext cx="325269" cy="511271"/>
              <a:chOff x="1471100" y="1593200"/>
              <a:chExt cx="235600" cy="370325"/>
            </a:xfrm>
          </p:grpSpPr>
          <p:sp>
            <p:nvSpPr>
              <p:cNvPr id="1557" name="Google Shape;155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32"/>
            <p:cNvGrpSpPr/>
            <p:nvPr/>
          </p:nvGrpSpPr>
          <p:grpSpPr>
            <a:xfrm>
              <a:off x="2297323" y="402095"/>
              <a:ext cx="325269" cy="511271"/>
              <a:chOff x="1471100" y="1593200"/>
              <a:chExt cx="235600" cy="370325"/>
            </a:xfrm>
          </p:grpSpPr>
          <p:sp>
            <p:nvSpPr>
              <p:cNvPr id="1561" name="Google Shape;156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4" name="Google Shape;1564;p32"/>
            <p:cNvGrpSpPr/>
            <p:nvPr/>
          </p:nvGrpSpPr>
          <p:grpSpPr>
            <a:xfrm>
              <a:off x="2801624" y="402095"/>
              <a:ext cx="325269" cy="511271"/>
              <a:chOff x="1471100" y="1593200"/>
              <a:chExt cx="235600" cy="370325"/>
            </a:xfrm>
          </p:grpSpPr>
          <p:sp>
            <p:nvSpPr>
              <p:cNvPr id="1565" name="Google Shape;156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2"/>
            <p:cNvGrpSpPr/>
            <p:nvPr/>
          </p:nvGrpSpPr>
          <p:grpSpPr>
            <a:xfrm>
              <a:off x="3305925" y="402095"/>
              <a:ext cx="325269" cy="511271"/>
              <a:chOff x="1471100" y="1593200"/>
              <a:chExt cx="235600" cy="370325"/>
            </a:xfrm>
          </p:grpSpPr>
          <p:sp>
            <p:nvSpPr>
              <p:cNvPr id="1569" name="Google Shape;156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2" name="Google Shape;1572;p32"/>
            <p:cNvGrpSpPr/>
            <p:nvPr/>
          </p:nvGrpSpPr>
          <p:grpSpPr>
            <a:xfrm>
              <a:off x="3810225" y="402095"/>
              <a:ext cx="325269" cy="511271"/>
              <a:chOff x="1471100" y="1593200"/>
              <a:chExt cx="235600" cy="370325"/>
            </a:xfrm>
          </p:grpSpPr>
          <p:sp>
            <p:nvSpPr>
              <p:cNvPr id="1573" name="Google Shape;157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6" name="Google Shape;1576;p32"/>
            <p:cNvGrpSpPr/>
            <p:nvPr/>
          </p:nvGrpSpPr>
          <p:grpSpPr>
            <a:xfrm>
              <a:off x="4314526" y="402095"/>
              <a:ext cx="325269" cy="511271"/>
              <a:chOff x="1471100" y="1593200"/>
              <a:chExt cx="235600" cy="370325"/>
            </a:xfrm>
          </p:grpSpPr>
          <p:sp>
            <p:nvSpPr>
              <p:cNvPr id="1577" name="Google Shape;157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2"/>
            <p:cNvGrpSpPr/>
            <p:nvPr/>
          </p:nvGrpSpPr>
          <p:grpSpPr>
            <a:xfrm>
              <a:off x="4818827" y="402095"/>
              <a:ext cx="325269" cy="511271"/>
              <a:chOff x="1471100" y="1593200"/>
              <a:chExt cx="235600" cy="370325"/>
            </a:xfrm>
          </p:grpSpPr>
          <p:sp>
            <p:nvSpPr>
              <p:cNvPr id="1581" name="Google Shape;158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" name="Google Shape;1584;p32"/>
            <p:cNvGrpSpPr/>
            <p:nvPr/>
          </p:nvGrpSpPr>
          <p:grpSpPr>
            <a:xfrm>
              <a:off x="5323128" y="402095"/>
              <a:ext cx="325269" cy="511271"/>
              <a:chOff x="1471100" y="1593200"/>
              <a:chExt cx="235600" cy="370325"/>
            </a:xfrm>
          </p:grpSpPr>
          <p:sp>
            <p:nvSpPr>
              <p:cNvPr id="1585" name="Google Shape;158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8" name="Google Shape;1588;p32"/>
            <p:cNvGrpSpPr/>
            <p:nvPr/>
          </p:nvGrpSpPr>
          <p:grpSpPr>
            <a:xfrm>
              <a:off x="5827429" y="402095"/>
              <a:ext cx="325269" cy="511271"/>
              <a:chOff x="1471100" y="1593200"/>
              <a:chExt cx="235600" cy="370325"/>
            </a:xfrm>
          </p:grpSpPr>
          <p:sp>
            <p:nvSpPr>
              <p:cNvPr id="1589" name="Google Shape;1589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2" name="Google Shape;1592;p32"/>
            <p:cNvGrpSpPr/>
            <p:nvPr/>
          </p:nvGrpSpPr>
          <p:grpSpPr>
            <a:xfrm>
              <a:off x="6331729" y="402095"/>
              <a:ext cx="325269" cy="511271"/>
              <a:chOff x="1471100" y="1593200"/>
              <a:chExt cx="235600" cy="370325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6" name="Google Shape;1596;p32"/>
            <p:cNvGrpSpPr/>
            <p:nvPr/>
          </p:nvGrpSpPr>
          <p:grpSpPr>
            <a:xfrm>
              <a:off x="6836029" y="402095"/>
              <a:ext cx="325269" cy="511271"/>
              <a:chOff x="1471100" y="1593200"/>
              <a:chExt cx="235600" cy="370325"/>
            </a:xfrm>
          </p:grpSpPr>
          <p:sp>
            <p:nvSpPr>
              <p:cNvPr id="1597" name="Google Shape;1597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32"/>
            <p:cNvGrpSpPr/>
            <p:nvPr/>
          </p:nvGrpSpPr>
          <p:grpSpPr>
            <a:xfrm>
              <a:off x="7340329" y="402095"/>
              <a:ext cx="325269" cy="511271"/>
              <a:chOff x="1471100" y="1593200"/>
              <a:chExt cx="235600" cy="370325"/>
            </a:xfrm>
          </p:grpSpPr>
          <p:sp>
            <p:nvSpPr>
              <p:cNvPr id="1601" name="Google Shape;1601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4" name="Google Shape;1604;p32"/>
            <p:cNvGrpSpPr/>
            <p:nvPr/>
          </p:nvGrpSpPr>
          <p:grpSpPr>
            <a:xfrm>
              <a:off x="7844629" y="402095"/>
              <a:ext cx="325269" cy="511271"/>
              <a:chOff x="1471100" y="1593200"/>
              <a:chExt cx="235600" cy="370325"/>
            </a:xfrm>
          </p:grpSpPr>
          <p:sp>
            <p:nvSpPr>
              <p:cNvPr id="1605" name="Google Shape;1605;p32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2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2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8" name="Google Shape;1608;p32"/>
          <p:cNvSpPr/>
          <p:nvPr/>
        </p:nvSpPr>
        <p:spPr>
          <a:xfrm>
            <a:off x="715625" y="3406900"/>
            <a:ext cx="3073800" cy="136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32"/>
          <p:cNvSpPr/>
          <p:nvPr/>
        </p:nvSpPr>
        <p:spPr>
          <a:xfrm>
            <a:off x="4399950" y="3406900"/>
            <a:ext cx="4033800" cy="136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0" name="Google Shape;1610;p32"/>
          <p:cNvGrpSpPr/>
          <p:nvPr/>
        </p:nvGrpSpPr>
        <p:grpSpPr>
          <a:xfrm>
            <a:off x="4031919" y="3569172"/>
            <a:ext cx="531539" cy="1041063"/>
            <a:chOff x="4031919" y="3569172"/>
            <a:chExt cx="531539" cy="1041063"/>
          </a:xfrm>
        </p:grpSpPr>
        <p:grpSp>
          <p:nvGrpSpPr>
            <p:cNvPr id="1611" name="Google Shape;1611;p32"/>
            <p:cNvGrpSpPr/>
            <p:nvPr/>
          </p:nvGrpSpPr>
          <p:grpSpPr>
            <a:xfrm>
              <a:off x="4031919" y="3569172"/>
              <a:ext cx="531539" cy="155710"/>
              <a:chOff x="1780525" y="2859350"/>
              <a:chExt cx="387250" cy="113450"/>
            </a:xfrm>
          </p:grpSpPr>
          <p:sp>
            <p:nvSpPr>
              <p:cNvPr id="1612" name="Google Shape;1612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32"/>
            <p:cNvGrpSpPr/>
            <p:nvPr/>
          </p:nvGrpSpPr>
          <p:grpSpPr>
            <a:xfrm>
              <a:off x="4031919" y="3864286"/>
              <a:ext cx="531539" cy="155710"/>
              <a:chOff x="1780525" y="2859350"/>
              <a:chExt cx="387250" cy="113450"/>
            </a:xfrm>
          </p:grpSpPr>
          <p:sp>
            <p:nvSpPr>
              <p:cNvPr id="1616" name="Google Shape;1616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9" name="Google Shape;1619;p32"/>
            <p:cNvGrpSpPr/>
            <p:nvPr/>
          </p:nvGrpSpPr>
          <p:grpSpPr>
            <a:xfrm>
              <a:off x="4031919" y="4159400"/>
              <a:ext cx="531539" cy="155710"/>
              <a:chOff x="1780525" y="2859350"/>
              <a:chExt cx="387250" cy="113450"/>
            </a:xfrm>
          </p:grpSpPr>
          <p:sp>
            <p:nvSpPr>
              <p:cNvPr id="1620" name="Google Shape;1620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3" name="Google Shape;1623;p32"/>
            <p:cNvGrpSpPr/>
            <p:nvPr/>
          </p:nvGrpSpPr>
          <p:grpSpPr>
            <a:xfrm>
              <a:off x="4031919" y="4454525"/>
              <a:ext cx="531539" cy="155710"/>
              <a:chOff x="1780525" y="2859350"/>
              <a:chExt cx="387250" cy="113450"/>
            </a:xfrm>
          </p:grpSpPr>
          <p:sp>
            <p:nvSpPr>
              <p:cNvPr id="1624" name="Google Shape;1624;p3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3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629" name="Google Shape;1629;p3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0" name="Google Shape;1630;p3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1" name="Google Shape;1631;p3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632;p3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3" name="Google Shape;1633;p3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634;p3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5" name="Google Shape;1635;p3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6" name="Google Shape;1636;p3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7" name="Google Shape;1637;p3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8" name="Google Shape;1638;p3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9" name="Google Shape;1639;p3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" name="Google Shape;1640;p3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" name="Google Shape;1641;p3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2" name="Google Shape;1642;p3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3" name="Google Shape;1643;p3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4" name="Google Shape;1644;p3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5" name="Google Shape;1645;p3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6" name="Google Shape;1646;p3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7" name="Google Shape;1647;p3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8" name="Google Shape;1648;p3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3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0" name="Google Shape;1650;p3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1" name="Google Shape;1651;p3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2" name="Google Shape;1652;p3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3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4" name="Google Shape;1654;p3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5" name="Google Shape;1655;p3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6" name="Google Shape;1656;p3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3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3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3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3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3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3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3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3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3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3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3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3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3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3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3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3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3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3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5" name="Google Shape;1675;p33"/>
          <p:cNvSpPr/>
          <p:nvPr/>
        </p:nvSpPr>
        <p:spPr>
          <a:xfrm>
            <a:off x="715625" y="543200"/>
            <a:ext cx="1862100" cy="3113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33"/>
          <p:cNvSpPr/>
          <p:nvPr/>
        </p:nvSpPr>
        <p:spPr>
          <a:xfrm>
            <a:off x="5939225" y="2898150"/>
            <a:ext cx="2494500" cy="1757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162" name="Google Shape;162;p5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5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5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5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5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5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5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5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5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5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5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5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5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5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5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5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5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5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5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5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5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ubTitle" idx="1"/>
          </p:nvPr>
        </p:nvSpPr>
        <p:spPr>
          <a:xfrm>
            <a:off x="3096975" y="3325624"/>
            <a:ext cx="23802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2"/>
          </p:nvPr>
        </p:nvSpPr>
        <p:spPr>
          <a:xfrm>
            <a:off x="5713975" y="3325624"/>
            <a:ext cx="23802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"/>
          <p:cNvSpPr txBox="1">
            <a:spLocks noGrp="1"/>
          </p:cNvSpPr>
          <p:nvPr>
            <p:ph type="subTitle" idx="3"/>
          </p:nvPr>
        </p:nvSpPr>
        <p:spPr>
          <a:xfrm>
            <a:off x="3096996" y="2845913"/>
            <a:ext cx="2380200" cy="47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2" name="Google Shape;212;p5"/>
          <p:cNvSpPr txBox="1">
            <a:spLocks noGrp="1"/>
          </p:cNvSpPr>
          <p:nvPr>
            <p:ph type="subTitle" idx="4"/>
          </p:nvPr>
        </p:nvSpPr>
        <p:spPr>
          <a:xfrm>
            <a:off x="5713976" y="2845913"/>
            <a:ext cx="2380200" cy="47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3" name="Google Shape;213;p5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6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216" name="Google Shape;216;p6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6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6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6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6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6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6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6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6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6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6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6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6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6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6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6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6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6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6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6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6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6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6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6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6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6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6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6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6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6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6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6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6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6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6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6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6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6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6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6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6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6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6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6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6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" name="Google Shape;262;p6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8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316" name="Google Shape;316;p8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8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8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8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8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8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8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8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8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8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8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8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8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8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8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8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8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8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8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8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8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8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8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8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8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8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8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8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8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8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8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8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8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8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8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8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8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8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8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8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8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8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8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8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8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8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2" name="Google Shape;362;p8"/>
          <p:cNvSpPr txBox="1">
            <a:spLocks noGrp="1"/>
          </p:cNvSpPr>
          <p:nvPr>
            <p:ph type="title"/>
          </p:nvPr>
        </p:nvSpPr>
        <p:spPr>
          <a:xfrm>
            <a:off x="1493100" y="1624275"/>
            <a:ext cx="6157800" cy="18954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9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365" name="Google Shape;365;p9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9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9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9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9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9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9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9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9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9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9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9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9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9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9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9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9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9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9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9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9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9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9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9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9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9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9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9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9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9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9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9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9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9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9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9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9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9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9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9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9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9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9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9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9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9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2239525" y="1234825"/>
            <a:ext cx="4665300" cy="11184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subTitle" idx="1"/>
          </p:nvPr>
        </p:nvSpPr>
        <p:spPr>
          <a:xfrm>
            <a:off x="2239525" y="2694575"/>
            <a:ext cx="4665300" cy="1214100"/>
          </a:xfrm>
          <a:prstGeom prst="rect">
            <a:avLst/>
          </a:prstGeom>
          <a:solidFill>
            <a:schemeClr val="lt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3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469" name="Google Shape;469;p13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3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3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3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3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3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3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3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3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3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3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3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3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3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3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3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13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13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13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13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13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13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13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13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13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13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3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3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3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3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3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3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3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3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3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3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3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3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3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3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3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3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3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3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3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3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5" name="Google Shape;515;p13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1"/>
          </p:nvPr>
        </p:nvSpPr>
        <p:spPr>
          <a:xfrm>
            <a:off x="1814600" y="1803114"/>
            <a:ext cx="27669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hasCustomPrompt="1"/>
          </p:nvPr>
        </p:nvSpPr>
        <p:spPr>
          <a:xfrm>
            <a:off x="916400" y="1447219"/>
            <a:ext cx="898200" cy="81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2"/>
          </p:nvPr>
        </p:nvSpPr>
        <p:spPr>
          <a:xfrm>
            <a:off x="1814600" y="1446725"/>
            <a:ext cx="2924400" cy="43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3"/>
          </p:nvPr>
        </p:nvSpPr>
        <p:spPr>
          <a:xfrm>
            <a:off x="1814600" y="2854826"/>
            <a:ext cx="27669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4" hasCustomPrompt="1"/>
          </p:nvPr>
        </p:nvSpPr>
        <p:spPr>
          <a:xfrm>
            <a:off x="916313" y="2513082"/>
            <a:ext cx="898200" cy="811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5"/>
          </p:nvPr>
        </p:nvSpPr>
        <p:spPr>
          <a:xfrm>
            <a:off x="1814600" y="2498438"/>
            <a:ext cx="2924400" cy="43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6"/>
          </p:nvPr>
        </p:nvSpPr>
        <p:spPr>
          <a:xfrm>
            <a:off x="1814600" y="3906538"/>
            <a:ext cx="27669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title" idx="7" hasCustomPrompt="1"/>
          </p:nvPr>
        </p:nvSpPr>
        <p:spPr>
          <a:xfrm>
            <a:off x="902638" y="3579545"/>
            <a:ext cx="898200" cy="811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8"/>
          </p:nvPr>
        </p:nvSpPr>
        <p:spPr>
          <a:xfrm>
            <a:off x="1814600" y="3550150"/>
            <a:ext cx="2924400" cy="43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subTitle" idx="9"/>
          </p:nvPr>
        </p:nvSpPr>
        <p:spPr>
          <a:xfrm>
            <a:off x="5481775" y="1803620"/>
            <a:ext cx="27669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83576" y="1446919"/>
            <a:ext cx="898200" cy="811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4"/>
          </p:nvPr>
        </p:nvSpPr>
        <p:spPr>
          <a:xfrm>
            <a:off x="5481775" y="1447225"/>
            <a:ext cx="29244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ctrTitle" idx="15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4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531" name="Google Shape;531;p14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4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4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4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4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4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4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4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4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4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4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4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4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4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4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4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4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4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4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4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4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4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4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4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4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4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4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4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4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4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4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4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4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4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4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4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4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4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4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4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4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4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4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4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4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4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7" name="Google Shape;577;p14"/>
          <p:cNvSpPr txBox="1">
            <a:spLocks noGrp="1"/>
          </p:cNvSpPr>
          <p:nvPr>
            <p:ph type="subTitle" idx="1"/>
          </p:nvPr>
        </p:nvSpPr>
        <p:spPr>
          <a:xfrm>
            <a:off x="711325" y="1422975"/>
            <a:ext cx="5134200" cy="1533900"/>
          </a:xfrm>
          <a:prstGeom prst="rect">
            <a:avLst/>
          </a:prstGeom>
          <a:solidFill>
            <a:schemeClr val="lt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title"/>
          </p:nvPr>
        </p:nvSpPr>
        <p:spPr>
          <a:xfrm>
            <a:off x="711075" y="3219525"/>
            <a:ext cx="5134200" cy="50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2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7"/>
          <p:cNvGrpSpPr/>
          <p:nvPr/>
        </p:nvGrpSpPr>
        <p:grpSpPr>
          <a:xfrm>
            <a:off x="7" y="-38100"/>
            <a:ext cx="9144000" cy="5219700"/>
            <a:chOff x="-43" y="-76200"/>
            <a:chExt cx="9144000" cy="5219700"/>
          </a:xfrm>
        </p:grpSpPr>
        <p:cxnSp>
          <p:nvCxnSpPr>
            <p:cNvPr id="684" name="Google Shape;684;p17"/>
            <p:cNvCxnSpPr/>
            <p:nvPr/>
          </p:nvCxnSpPr>
          <p:spPr>
            <a:xfrm>
              <a:off x="2158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7"/>
            <p:cNvCxnSpPr/>
            <p:nvPr/>
          </p:nvCxnSpPr>
          <p:spPr>
            <a:xfrm>
              <a:off x="51614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17"/>
            <p:cNvCxnSpPr/>
            <p:nvPr/>
          </p:nvCxnSpPr>
          <p:spPr>
            <a:xfrm>
              <a:off x="81645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7"/>
            <p:cNvCxnSpPr/>
            <p:nvPr/>
          </p:nvCxnSpPr>
          <p:spPr>
            <a:xfrm>
              <a:off x="111675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7"/>
            <p:cNvCxnSpPr/>
            <p:nvPr/>
          </p:nvCxnSpPr>
          <p:spPr>
            <a:xfrm>
              <a:off x="141705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7"/>
            <p:cNvCxnSpPr/>
            <p:nvPr/>
          </p:nvCxnSpPr>
          <p:spPr>
            <a:xfrm>
              <a:off x="171736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7"/>
            <p:cNvCxnSpPr/>
            <p:nvPr/>
          </p:nvCxnSpPr>
          <p:spPr>
            <a:xfrm>
              <a:off x="201766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7"/>
            <p:cNvCxnSpPr/>
            <p:nvPr/>
          </p:nvCxnSpPr>
          <p:spPr>
            <a:xfrm>
              <a:off x="231796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7"/>
            <p:cNvCxnSpPr/>
            <p:nvPr/>
          </p:nvCxnSpPr>
          <p:spPr>
            <a:xfrm>
              <a:off x="2618271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7"/>
            <p:cNvCxnSpPr/>
            <p:nvPr/>
          </p:nvCxnSpPr>
          <p:spPr>
            <a:xfrm>
              <a:off x="291857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7"/>
            <p:cNvCxnSpPr/>
            <p:nvPr/>
          </p:nvCxnSpPr>
          <p:spPr>
            <a:xfrm>
              <a:off x="3218878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7"/>
            <p:cNvCxnSpPr/>
            <p:nvPr/>
          </p:nvCxnSpPr>
          <p:spPr>
            <a:xfrm>
              <a:off x="351918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7"/>
            <p:cNvCxnSpPr/>
            <p:nvPr/>
          </p:nvCxnSpPr>
          <p:spPr>
            <a:xfrm>
              <a:off x="381948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7"/>
            <p:cNvCxnSpPr/>
            <p:nvPr/>
          </p:nvCxnSpPr>
          <p:spPr>
            <a:xfrm>
              <a:off x="411978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7"/>
            <p:cNvCxnSpPr/>
            <p:nvPr/>
          </p:nvCxnSpPr>
          <p:spPr>
            <a:xfrm>
              <a:off x="442009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7"/>
            <p:cNvCxnSpPr/>
            <p:nvPr/>
          </p:nvCxnSpPr>
          <p:spPr>
            <a:xfrm>
              <a:off x="4720395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7"/>
            <p:cNvCxnSpPr/>
            <p:nvPr/>
          </p:nvCxnSpPr>
          <p:spPr>
            <a:xfrm>
              <a:off x="502069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7"/>
            <p:cNvCxnSpPr/>
            <p:nvPr/>
          </p:nvCxnSpPr>
          <p:spPr>
            <a:xfrm>
              <a:off x="5321002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7"/>
            <p:cNvCxnSpPr/>
            <p:nvPr/>
          </p:nvCxnSpPr>
          <p:spPr>
            <a:xfrm>
              <a:off x="562130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7"/>
            <p:cNvCxnSpPr/>
            <p:nvPr/>
          </p:nvCxnSpPr>
          <p:spPr>
            <a:xfrm>
              <a:off x="5921609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7"/>
            <p:cNvCxnSpPr/>
            <p:nvPr/>
          </p:nvCxnSpPr>
          <p:spPr>
            <a:xfrm>
              <a:off x="622191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7"/>
            <p:cNvCxnSpPr/>
            <p:nvPr/>
          </p:nvCxnSpPr>
          <p:spPr>
            <a:xfrm>
              <a:off x="652221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7"/>
            <p:cNvCxnSpPr/>
            <p:nvPr/>
          </p:nvCxnSpPr>
          <p:spPr>
            <a:xfrm>
              <a:off x="682252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7"/>
            <p:cNvCxnSpPr/>
            <p:nvPr/>
          </p:nvCxnSpPr>
          <p:spPr>
            <a:xfrm>
              <a:off x="712282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7"/>
            <p:cNvCxnSpPr/>
            <p:nvPr/>
          </p:nvCxnSpPr>
          <p:spPr>
            <a:xfrm>
              <a:off x="7423126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7"/>
            <p:cNvCxnSpPr/>
            <p:nvPr/>
          </p:nvCxnSpPr>
          <p:spPr>
            <a:xfrm>
              <a:off x="772343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7"/>
            <p:cNvCxnSpPr/>
            <p:nvPr/>
          </p:nvCxnSpPr>
          <p:spPr>
            <a:xfrm>
              <a:off x="8023733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7"/>
            <p:cNvCxnSpPr/>
            <p:nvPr/>
          </p:nvCxnSpPr>
          <p:spPr>
            <a:xfrm>
              <a:off x="8324037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17"/>
            <p:cNvCxnSpPr/>
            <p:nvPr/>
          </p:nvCxnSpPr>
          <p:spPr>
            <a:xfrm>
              <a:off x="8624340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7"/>
            <p:cNvCxnSpPr/>
            <p:nvPr/>
          </p:nvCxnSpPr>
          <p:spPr>
            <a:xfrm>
              <a:off x="8924644" y="-76200"/>
              <a:ext cx="0" cy="52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17"/>
            <p:cNvCxnSpPr/>
            <p:nvPr/>
          </p:nvCxnSpPr>
          <p:spPr>
            <a:xfrm>
              <a:off x="-43" y="306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17"/>
            <p:cNvCxnSpPr/>
            <p:nvPr/>
          </p:nvCxnSpPr>
          <p:spPr>
            <a:xfrm>
              <a:off x="-43" y="610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7"/>
            <p:cNvCxnSpPr/>
            <p:nvPr/>
          </p:nvCxnSpPr>
          <p:spPr>
            <a:xfrm>
              <a:off x="-43" y="914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7"/>
            <p:cNvCxnSpPr/>
            <p:nvPr/>
          </p:nvCxnSpPr>
          <p:spPr>
            <a:xfrm>
              <a:off x="-43" y="1217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17"/>
            <p:cNvCxnSpPr/>
            <p:nvPr/>
          </p:nvCxnSpPr>
          <p:spPr>
            <a:xfrm>
              <a:off x="-43" y="1521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7"/>
            <p:cNvCxnSpPr/>
            <p:nvPr/>
          </p:nvCxnSpPr>
          <p:spPr>
            <a:xfrm>
              <a:off x="-43" y="1825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7"/>
            <p:cNvCxnSpPr/>
            <p:nvPr/>
          </p:nvCxnSpPr>
          <p:spPr>
            <a:xfrm>
              <a:off x="-43" y="2128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7"/>
            <p:cNvCxnSpPr/>
            <p:nvPr/>
          </p:nvCxnSpPr>
          <p:spPr>
            <a:xfrm>
              <a:off x="-43" y="2432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17"/>
            <p:cNvCxnSpPr/>
            <p:nvPr/>
          </p:nvCxnSpPr>
          <p:spPr>
            <a:xfrm>
              <a:off x="-43" y="27361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17"/>
            <p:cNvCxnSpPr/>
            <p:nvPr/>
          </p:nvCxnSpPr>
          <p:spPr>
            <a:xfrm>
              <a:off x="-43" y="30397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17"/>
            <p:cNvCxnSpPr/>
            <p:nvPr/>
          </p:nvCxnSpPr>
          <p:spPr>
            <a:xfrm>
              <a:off x="-43" y="33434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17"/>
            <p:cNvCxnSpPr/>
            <p:nvPr/>
          </p:nvCxnSpPr>
          <p:spPr>
            <a:xfrm>
              <a:off x="-43" y="36470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17"/>
            <p:cNvCxnSpPr/>
            <p:nvPr/>
          </p:nvCxnSpPr>
          <p:spPr>
            <a:xfrm>
              <a:off x="-43" y="39507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17"/>
            <p:cNvCxnSpPr/>
            <p:nvPr/>
          </p:nvCxnSpPr>
          <p:spPr>
            <a:xfrm>
              <a:off x="-43" y="42543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17"/>
            <p:cNvCxnSpPr/>
            <p:nvPr/>
          </p:nvCxnSpPr>
          <p:spPr>
            <a:xfrm>
              <a:off x="-43" y="4558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17"/>
            <p:cNvCxnSpPr/>
            <p:nvPr/>
          </p:nvCxnSpPr>
          <p:spPr>
            <a:xfrm>
              <a:off x="-43" y="48616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17"/>
          <p:cNvSpPr/>
          <p:nvPr/>
        </p:nvSpPr>
        <p:spPr>
          <a:xfrm>
            <a:off x="713250" y="1198475"/>
            <a:ext cx="7717500" cy="359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7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2" name="Google Shape;732;p17"/>
          <p:cNvSpPr txBox="1">
            <a:spLocks noGrp="1"/>
          </p:cNvSpPr>
          <p:nvPr>
            <p:ph type="body" idx="1"/>
          </p:nvPr>
        </p:nvSpPr>
        <p:spPr>
          <a:xfrm>
            <a:off x="1236825" y="1989700"/>
            <a:ext cx="6957000" cy="25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33" name="Google Shape;733;p17"/>
          <p:cNvSpPr txBox="1">
            <a:spLocks noGrp="1"/>
          </p:cNvSpPr>
          <p:nvPr>
            <p:ph type="subTitle" idx="2"/>
          </p:nvPr>
        </p:nvSpPr>
        <p:spPr>
          <a:xfrm flipH="1">
            <a:off x="1236825" y="1489525"/>
            <a:ext cx="6957000" cy="402000"/>
          </a:xfrm>
          <a:prstGeom prst="rect">
            <a:avLst/>
          </a:prstGeom>
          <a:solidFill>
            <a:schemeClr val="dk2"/>
          </a:solidFill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a"/>
              <a:buNone/>
              <a:defRPr sz="3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●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○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Medium"/>
              <a:buChar char="■"/>
              <a:defRPr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3" r:id="rId9"/>
    <p:sldLayoutId id="2147483666" r:id="rId10"/>
    <p:sldLayoutId id="2147483667" r:id="rId11"/>
    <p:sldLayoutId id="2147483669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7"/>
          <p:cNvSpPr/>
          <p:nvPr/>
        </p:nvSpPr>
        <p:spPr>
          <a:xfrm>
            <a:off x="403671" y="748138"/>
            <a:ext cx="1555800" cy="1934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37"/>
          <p:cNvSpPr/>
          <p:nvPr/>
        </p:nvSpPr>
        <p:spPr>
          <a:xfrm>
            <a:off x="2281225" y="748138"/>
            <a:ext cx="6334200" cy="3638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7"/>
          <p:cNvSpPr txBox="1">
            <a:spLocks noGrp="1"/>
          </p:cNvSpPr>
          <p:nvPr>
            <p:ph type="subTitle" idx="1"/>
          </p:nvPr>
        </p:nvSpPr>
        <p:spPr>
          <a:xfrm>
            <a:off x="2465575" y="3299975"/>
            <a:ext cx="37671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</a:rPr>
              <a:t>Vuk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</a:rPr>
              <a:t>Stefanovi</a:t>
            </a:r>
            <a:r>
              <a:rPr lang="sr-Latn-RS" sz="1800" dirty="0">
                <a:solidFill>
                  <a:schemeClr val="bg2">
                    <a:lumMod val="10000"/>
                  </a:schemeClr>
                </a:solidFill>
              </a:rPr>
              <a:t>ć</a:t>
            </a:r>
            <a:endParaRPr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90" name="Google Shape;1690;p37"/>
          <p:cNvSpPr txBox="1">
            <a:spLocks noGrp="1"/>
          </p:cNvSpPr>
          <p:nvPr>
            <p:ph type="ctrTitle"/>
          </p:nvPr>
        </p:nvSpPr>
        <p:spPr>
          <a:xfrm>
            <a:off x="2465575" y="1179263"/>
            <a:ext cx="5965500" cy="19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spc="-300" dirty="0" err="1" smtClean="0">
                <a:solidFill>
                  <a:schemeClr val="bg2">
                    <a:lumMod val="10000"/>
                  </a:schemeClr>
                </a:solidFill>
              </a:rPr>
              <a:t>Cenzura</a:t>
            </a:r>
            <a:r>
              <a:rPr lang="en-US" sz="5500" spc="-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5500" spc="-3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5500" spc="-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5500" spc="-300" dirty="0" err="1" smtClean="0">
                <a:solidFill>
                  <a:schemeClr val="bg2">
                    <a:lumMod val="10000"/>
                  </a:schemeClr>
                </a:solidFill>
              </a:rPr>
              <a:t>sloboda</a:t>
            </a:r>
            <a:r>
              <a:rPr lang="en-US" sz="5500" spc="-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5500" spc="-300" dirty="0" err="1" smtClean="0">
                <a:solidFill>
                  <a:schemeClr val="bg2">
                    <a:lumMod val="10000"/>
                  </a:schemeClr>
                </a:solidFill>
              </a:rPr>
              <a:t>govora</a:t>
            </a:r>
            <a:endParaRPr sz="55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91" name="Google Shape;1691;p37"/>
          <p:cNvGrpSpPr/>
          <p:nvPr/>
        </p:nvGrpSpPr>
        <p:grpSpPr>
          <a:xfrm>
            <a:off x="782792" y="879145"/>
            <a:ext cx="835554" cy="1623982"/>
            <a:chOff x="3359175" y="3441775"/>
            <a:chExt cx="845275" cy="1642875"/>
          </a:xfrm>
        </p:grpSpPr>
        <p:sp>
          <p:nvSpPr>
            <p:cNvPr id="1692" name="Google Shape;1692;p37"/>
            <p:cNvSpPr/>
            <p:nvPr/>
          </p:nvSpPr>
          <p:spPr>
            <a:xfrm>
              <a:off x="3527100" y="4589650"/>
              <a:ext cx="627200" cy="495000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3359175" y="4050175"/>
              <a:ext cx="845275" cy="100065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3571575" y="3441775"/>
              <a:ext cx="451775" cy="559000"/>
            </a:xfrm>
            <a:custGeom>
              <a:avLst/>
              <a:gdLst/>
              <a:ahLst/>
              <a:cxnLst/>
              <a:rect l="l" t="t" r="r" b="b"/>
              <a:pathLst>
                <a:path w="18071" h="22360" extrusionOk="0">
                  <a:moveTo>
                    <a:pt x="12131" y="7694"/>
                  </a:moveTo>
                  <a:lnTo>
                    <a:pt x="12131" y="7694"/>
                  </a:lnTo>
                  <a:cubicBezTo>
                    <a:pt x="12457" y="8346"/>
                    <a:pt x="12031" y="9048"/>
                    <a:pt x="11078" y="9449"/>
                  </a:cubicBezTo>
                  <a:cubicBezTo>
                    <a:pt x="11053" y="8747"/>
                    <a:pt x="11529" y="7970"/>
                    <a:pt x="12131" y="7694"/>
                  </a:cubicBezTo>
                  <a:close/>
                  <a:moveTo>
                    <a:pt x="6116" y="9474"/>
                  </a:moveTo>
                  <a:lnTo>
                    <a:pt x="6116" y="9474"/>
                  </a:lnTo>
                  <a:cubicBezTo>
                    <a:pt x="6492" y="9574"/>
                    <a:pt x="6667" y="9825"/>
                    <a:pt x="6868" y="10125"/>
                  </a:cubicBezTo>
                  <a:cubicBezTo>
                    <a:pt x="6291" y="10125"/>
                    <a:pt x="6141" y="10000"/>
                    <a:pt x="6116" y="9474"/>
                  </a:cubicBezTo>
                  <a:close/>
                  <a:moveTo>
                    <a:pt x="9048" y="562"/>
                  </a:moveTo>
                  <a:cubicBezTo>
                    <a:pt x="10663" y="562"/>
                    <a:pt x="12199" y="1004"/>
                    <a:pt x="13635" y="1930"/>
                  </a:cubicBezTo>
                  <a:cubicBezTo>
                    <a:pt x="15389" y="3108"/>
                    <a:pt x="16492" y="4737"/>
                    <a:pt x="16717" y="6892"/>
                  </a:cubicBezTo>
                  <a:cubicBezTo>
                    <a:pt x="16843" y="8271"/>
                    <a:pt x="16492" y="9549"/>
                    <a:pt x="15740" y="10727"/>
                  </a:cubicBezTo>
                  <a:cubicBezTo>
                    <a:pt x="15113" y="11780"/>
                    <a:pt x="14261" y="12582"/>
                    <a:pt x="13184" y="13158"/>
                  </a:cubicBezTo>
                  <a:cubicBezTo>
                    <a:pt x="12858" y="13359"/>
                    <a:pt x="12657" y="13584"/>
                    <a:pt x="12582" y="13935"/>
                  </a:cubicBezTo>
                  <a:cubicBezTo>
                    <a:pt x="12482" y="14461"/>
                    <a:pt x="12382" y="15013"/>
                    <a:pt x="12332" y="15539"/>
                  </a:cubicBezTo>
                  <a:cubicBezTo>
                    <a:pt x="12231" y="16191"/>
                    <a:pt x="12206" y="16817"/>
                    <a:pt x="12131" y="17519"/>
                  </a:cubicBezTo>
                  <a:cubicBezTo>
                    <a:pt x="11805" y="17569"/>
                    <a:pt x="11529" y="17619"/>
                    <a:pt x="11254" y="17644"/>
                  </a:cubicBezTo>
                  <a:cubicBezTo>
                    <a:pt x="11078" y="17669"/>
                    <a:pt x="10928" y="17669"/>
                    <a:pt x="10778" y="17669"/>
                  </a:cubicBezTo>
                  <a:cubicBezTo>
                    <a:pt x="10051" y="15765"/>
                    <a:pt x="10051" y="12281"/>
                    <a:pt x="10803" y="10176"/>
                  </a:cubicBezTo>
                  <a:cubicBezTo>
                    <a:pt x="10953" y="10125"/>
                    <a:pt x="11128" y="10075"/>
                    <a:pt x="11279" y="10025"/>
                  </a:cubicBezTo>
                  <a:cubicBezTo>
                    <a:pt x="11931" y="9749"/>
                    <a:pt x="12457" y="9348"/>
                    <a:pt x="12682" y="8672"/>
                  </a:cubicBezTo>
                  <a:cubicBezTo>
                    <a:pt x="12808" y="8371"/>
                    <a:pt x="12833" y="7995"/>
                    <a:pt x="12783" y="7694"/>
                  </a:cubicBezTo>
                  <a:cubicBezTo>
                    <a:pt x="12714" y="7298"/>
                    <a:pt x="12455" y="7079"/>
                    <a:pt x="12137" y="7079"/>
                  </a:cubicBezTo>
                  <a:cubicBezTo>
                    <a:pt x="11993" y="7079"/>
                    <a:pt x="11836" y="7124"/>
                    <a:pt x="11680" y="7218"/>
                  </a:cubicBezTo>
                  <a:cubicBezTo>
                    <a:pt x="11254" y="7444"/>
                    <a:pt x="11003" y="7845"/>
                    <a:pt x="10803" y="8271"/>
                  </a:cubicBezTo>
                  <a:cubicBezTo>
                    <a:pt x="10627" y="8672"/>
                    <a:pt x="10477" y="9123"/>
                    <a:pt x="10276" y="9599"/>
                  </a:cubicBezTo>
                  <a:cubicBezTo>
                    <a:pt x="10026" y="9474"/>
                    <a:pt x="9800" y="9374"/>
                    <a:pt x="9625" y="9248"/>
                  </a:cubicBezTo>
                  <a:cubicBezTo>
                    <a:pt x="9374" y="9098"/>
                    <a:pt x="9299" y="8872"/>
                    <a:pt x="9399" y="8572"/>
                  </a:cubicBezTo>
                  <a:cubicBezTo>
                    <a:pt x="9524" y="8171"/>
                    <a:pt x="9575" y="7744"/>
                    <a:pt x="9650" y="7318"/>
                  </a:cubicBezTo>
                  <a:cubicBezTo>
                    <a:pt x="9650" y="7243"/>
                    <a:pt x="9650" y="7168"/>
                    <a:pt x="9650" y="7093"/>
                  </a:cubicBezTo>
                  <a:cubicBezTo>
                    <a:pt x="9600" y="6592"/>
                    <a:pt x="9399" y="6291"/>
                    <a:pt x="9073" y="6291"/>
                  </a:cubicBezTo>
                  <a:cubicBezTo>
                    <a:pt x="9055" y="6289"/>
                    <a:pt x="9038" y="6289"/>
                    <a:pt x="9021" y="6289"/>
                  </a:cubicBezTo>
                  <a:cubicBezTo>
                    <a:pt x="8726" y="6289"/>
                    <a:pt x="8544" y="6495"/>
                    <a:pt x="8497" y="6993"/>
                  </a:cubicBezTo>
                  <a:cubicBezTo>
                    <a:pt x="8447" y="7469"/>
                    <a:pt x="8422" y="7970"/>
                    <a:pt x="8547" y="8421"/>
                  </a:cubicBezTo>
                  <a:cubicBezTo>
                    <a:pt x="8672" y="8847"/>
                    <a:pt x="8572" y="9173"/>
                    <a:pt x="8321" y="9474"/>
                  </a:cubicBezTo>
                  <a:cubicBezTo>
                    <a:pt x="8121" y="9674"/>
                    <a:pt x="7895" y="9875"/>
                    <a:pt x="7645" y="10100"/>
                  </a:cubicBezTo>
                  <a:cubicBezTo>
                    <a:pt x="7419" y="9850"/>
                    <a:pt x="7269" y="9624"/>
                    <a:pt x="7093" y="9449"/>
                  </a:cubicBezTo>
                  <a:cubicBezTo>
                    <a:pt x="6893" y="9273"/>
                    <a:pt x="6692" y="9098"/>
                    <a:pt x="6467" y="8973"/>
                  </a:cubicBezTo>
                  <a:cubicBezTo>
                    <a:pt x="6354" y="8910"/>
                    <a:pt x="6229" y="8872"/>
                    <a:pt x="6103" y="8872"/>
                  </a:cubicBezTo>
                  <a:cubicBezTo>
                    <a:pt x="5978" y="8872"/>
                    <a:pt x="5853" y="8910"/>
                    <a:pt x="5740" y="8998"/>
                  </a:cubicBezTo>
                  <a:cubicBezTo>
                    <a:pt x="5489" y="9198"/>
                    <a:pt x="5439" y="9474"/>
                    <a:pt x="5489" y="9775"/>
                  </a:cubicBezTo>
                  <a:cubicBezTo>
                    <a:pt x="5590" y="10201"/>
                    <a:pt x="5865" y="10501"/>
                    <a:pt x="6266" y="10627"/>
                  </a:cubicBezTo>
                  <a:cubicBezTo>
                    <a:pt x="6592" y="10752"/>
                    <a:pt x="6943" y="10802"/>
                    <a:pt x="7344" y="10877"/>
                  </a:cubicBezTo>
                  <a:cubicBezTo>
                    <a:pt x="7770" y="11529"/>
                    <a:pt x="8021" y="12306"/>
                    <a:pt x="8021" y="13108"/>
                  </a:cubicBezTo>
                  <a:cubicBezTo>
                    <a:pt x="8021" y="14486"/>
                    <a:pt x="7971" y="15840"/>
                    <a:pt x="7920" y="17218"/>
                  </a:cubicBezTo>
                  <a:cubicBezTo>
                    <a:pt x="7920" y="17318"/>
                    <a:pt x="7870" y="17444"/>
                    <a:pt x="7795" y="17619"/>
                  </a:cubicBezTo>
                  <a:cubicBezTo>
                    <a:pt x="7394" y="17519"/>
                    <a:pt x="7018" y="17419"/>
                    <a:pt x="6642" y="17318"/>
                  </a:cubicBezTo>
                  <a:cubicBezTo>
                    <a:pt x="6342" y="17243"/>
                    <a:pt x="6367" y="16943"/>
                    <a:pt x="6316" y="16717"/>
                  </a:cubicBezTo>
                  <a:cubicBezTo>
                    <a:pt x="6166" y="16040"/>
                    <a:pt x="6041" y="15338"/>
                    <a:pt x="5865" y="14662"/>
                  </a:cubicBezTo>
                  <a:cubicBezTo>
                    <a:pt x="5715" y="14035"/>
                    <a:pt x="5339" y="13584"/>
                    <a:pt x="4712" y="13283"/>
                  </a:cubicBezTo>
                  <a:cubicBezTo>
                    <a:pt x="3885" y="12907"/>
                    <a:pt x="3209" y="12306"/>
                    <a:pt x="2607" y="11604"/>
                  </a:cubicBezTo>
                  <a:cubicBezTo>
                    <a:pt x="477" y="9098"/>
                    <a:pt x="552" y="5614"/>
                    <a:pt x="2783" y="3183"/>
                  </a:cubicBezTo>
                  <a:cubicBezTo>
                    <a:pt x="4061" y="1805"/>
                    <a:pt x="5615" y="1003"/>
                    <a:pt x="7444" y="702"/>
                  </a:cubicBezTo>
                  <a:cubicBezTo>
                    <a:pt x="7987" y="609"/>
                    <a:pt x="8522" y="562"/>
                    <a:pt x="9048" y="562"/>
                  </a:cubicBezTo>
                  <a:close/>
                  <a:moveTo>
                    <a:pt x="9048" y="9599"/>
                  </a:moveTo>
                  <a:cubicBezTo>
                    <a:pt x="9374" y="9775"/>
                    <a:pt x="9725" y="9975"/>
                    <a:pt x="10076" y="10176"/>
                  </a:cubicBezTo>
                  <a:cubicBezTo>
                    <a:pt x="9925" y="11404"/>
                    <a:pt x="9675" y="12632"/>
                    <a:pt x="9675" y="13885"/>
                  </a:cubicBezTo>
                  <a:cubicBezTo>
                    <a:pt x="9650" y="15138"/>
                    <a:pt x="9900" y="16416"/>
                    <a:pt x="10026" y="17694"/>
                  </a:cubicBezTo>
                  <a:lnTo>
                    <a:pt x="8447" y="17694"/>
                  </a:lnTo>
                  <a:cubicBezTo>
                    <a:pt x="8522" y="15288"/>
                    <a:pt x="9073" y="12882"/>
                    <a:pt x="7996" y="10752"/>
                  </a:cubicBezTo>
                  <a:cubicBezTo>
                    <a:pt x="8372" y="10326"/>
                    <a:pt x="8697" y="9950"/>
                    <a:pt x="9048" y="9599"/>
                  </a:cubicBezTo>
                  <a:close/>
                  <a:moveTo>
                    <a:pt x="6542" y="17870"/>
                  </a:moveTo>
                  <a:lnTo>
                    <a:pt x="6542" y="17870"/>
                  </a:lnTo>
                  <a:cubicBezTo>
                    <a:pt x="7625" y="18181"/>
                    <a:pt x="8716" y="18308"/>
                    <a:pt x="9821" y="18308"/>
                  </a:cubicBezTo>
                  <a:cubicBezTo>
                    <a:pt x="10584" y="18308"/>
                    <a:pt x="11353" y="18248"/>
                    <a:pt x="12131" y="18146"/>
                  </a:cubicBezTo>
                  <a:lnTo>
                    <a:pt x="12131" y="18146"/>
                  </a:lnTo>
                  <a:cubicBezTo>
                    <a:pt x="12056" y="18547"/>
                    <a:pt x="11805" y="18572"/>
                    <a:pt x="11605" y="18597"/>
                  </a:cubicBezTo>
                  <a:cubicBezTo>
                    <a:pt x="10903" y="18697"/>
                    <a:pt x="10226" y="18822"/>
                    <a:pt x="9524" y="18847"/>
                  </a:cubicBezTo>
                  <a:cubicBezTo>
                    <a:pt x="8647" y="18847"/>
                    <a:pt x="7795" y="18697"/>
                    <a:pt x="6968" y="18421"/>
                  </a:cubicBezTo>
                  <a:cubicBezTo>
                    <a:pt x="6717" y="18346"/>
                    <a:pt x="6442" y="18296"/>
                    <a:pt x="6542" y="17870"/>
                  </a:cubicBezTo>
                  <a:close/>
                  <a:moveTo>
                    <a:pt x="6542" y="18847"/>
                  </a:moveTo>
                  <a:cubicBezTo>
                    <a:pt x="7631" y="19210"/>
                    <a:pt x="8703" y="19397"/>
                    <a:pt x="9778" y="19397"/>
                  </a:cubicBezTo>
                  <a:cubicBezTo>
                    <a:pt x="10558" y="19397"/>
                    <a:pt x="11340" y="19298"/>
                    <a:pt x="12131" y="19098"/>
                  </a:cubicBezTo>
                  <a:cubicBezTo>
                    <a:pt x="12131" y="19148"/>
                    <a:pt x="12156" y="19198"/>
                    <a:pt x="12181" y="19248"/>
                  </a:cubicBezTo>
                  <a:cubicBezTo>
                    <a:pt x="12081" y="19323"/>
                    <a:pt x="11981" y="19449"/>
                    <a:pt x="11855" y="19499"/>
                  </a:cubicBezTo>
                  <a:cubicBezTo>
                    <a:pt x="11429" y="19649"/>
                    <a:pt x="11003" y="19825"/>
                    <a:pt x="10552" y="19900"/>
                  </a:cubicBezTo>
                  <a:cubicBezTo>
                    <a:pt x="10145" y="19973"/>
                    <a:pt x="9740" y="20010"/>
                    <a:pt x="9337" y="20010"/>
                  </a:cubicBezTo>
                  <a:cubicBezTo>
                    <a:pt x="8503" y="20010"/>
                    <a:pt x="7680" y="19853"/>
                    <a:pt x="6868" y="19549"/>
                  </a:cubicBezTo>
                  <a:cubicBezTo>
                    <a:pt x="6542" y="19449"/>
                    <a:pt x="6517" y="19223"/>
                    <a:pt x="6542" y="18847"/>
                  </a:cubicBezTo>
                  <a:close/>
                  <a:moveTo>
                    <a:pt x="6993" y="20226"/>
                  </a:moveTo>
                  <a:lnTo>
                    <a:pt x="6993" y="20226"/>
                  </a:lnTo>
                  <a:cubicBezTo>
                    <a:pt x="8287" y="20470"/>
                    <a:pt x="8932" y="20583"/>
                    <a:pt x="9509" y="20583"/>
                  </a:cubicBezTo>
                  <a:cubicBezTo>
                    <a:pt x="10117" y="20583"/>
                    <a:pt x="10648" y="20457"/>
                    <a:pt x="11780" y="20226"/>
                  </a:cubicBezTo>
                  <a:lnTo>
                    <a:pt x="11780" y="20226"/>
                  </a:lnTo>
                  <a:cubicBezTo>
                    <a:pt x="11630" y="20953"/>
                    <a:pt x="10803" y="21629"/>
                    <a:pt x="9850" y="21755"/>
                  </a:cubicBezTo>
                  <a:cubicBezTo>
                    <a:pt x="9724" y="21774"/>
                    <a:pt x="9597" y="21784"/>
                    <a:pt x="9470" y="21784"/>
                  </a:cubicBezTo>
                  <a:cubicBezTo>
                    <a:pt x="8466" y="21784"/>
                    <a:pt x="7483" y="21183"/>
                    <a:pt x="6993" y="20226"/>
                  </a:cubicBezTo>
                  <a:close/>
                  <a:moveTo>
                    <a:pt x="9199" y="0"/>
                  </a:moveTo>
                  <a:cubicBezTo>
                    <a:pt x="6768" y="0"/>
                    <a:pt x="4737" y="652"/>
                    <a:pt x="3058" y="2130"/>
                  </a:cubicBezTo>
                  <a:cubicBezTo>
                    <a:pt x="903" y="4035"/>
                    <a:pt x="1" y="6416"/>
                    <a:pt x="727" y="9248"/>
                  </a:cubicBezTo>
                  <a:cubicBezTo>
                    <a:pt x="1279" y="11379"/>
                    <a:pt x="2682" y="12882"/>
                    <a:pt x="4612" y="13885"/>
                  </a:cubicBezTo>
                  <a:cubicBezTo>
                    <a:pt x="4988" y="14085"/>
                    <a:pt x="5189" y="14336"/>
                    <a:pt x="5314" y="14712"/>
                  </a:cubicBezTo>
                  <a:cubicBezTo>
                    <a:pt x="5740" y="15965"/>
                    <a:pt x="5865" y="17243"/>
                    <a:pt x="5915" y="18521"/>
                  </a:cubicBezTo>
                  <a:cubicBezTo>
                    <a:pt x="5966" y="19775"/>
                    <a:pt x="6367" y="20802"/>
                    <a:pt x="7344" y="21579"/>
                  </a:cubicBezTo>
                  <a:cubicBezTo>
                    <a:pt x="7961" y="22068"/>
                    <a:pt x="8650" y="22359"/>
                    <a:pt x="9412" y="22359"/>
                  </a:cubicBezTo>
                  <a:cubicBezTo>
                    <a:pt x="9547" y="22359"/>
                    <a:pt x="9685" y="22350"/>
                    <a:pt x="9825" y="22331"/>
                  </a:cubicBezTo>
                  <a:cubicBezTo>
                    <a:pt x="11605" y="22105"/>
                    <a:pt x="12808" y="20677"/>
                    <a:pt x="12733" y="18847"/>
                  </a:cubicBezTo>
                  <a:cubicBezTo>
                    <a:pt x="12707" y="18521"/>
                    <a:pt x="12682" y="18171"/>
                    <a:pt x="12707" y="17820"/>
                  </a:cubicBezTo>
                  <a:cubicBezTo>
                    <a:pt x="12783" y="16717"/>
                    <a:pt x="12883" y="15614"/>
                    <a:pt x="12983" y="14511"/>
                  </a:cubicBezTo>
                  <a:cubicBezTo>
                    <a:pt x="13033" y="14085"/>
                    <a:pt x="13259" y="13810"/>
                    <a:pt x="13635" y="13584"/>
                  </a:cubicBezTo>
                  <a:cubicBezTo>
                    <a:pt x="14186" y="13208"/>
                    <a:pt x="14712" y="12807"/>
                    <a:pt x="15189" y="12356"/>
                  </a:cubicBezTo>
                  <a:cubicBezTo>
                    <a:pt x="18071" y="9499"/>
                    <a:pt x="17996" y="5088"/>
                    <a:pt x="15038" y="2331"/>
                  </a:cubicBezTo>
                  <a:cubicBezTo>
                    <a:pt x="13359" y="727"/>
                    <a:pt x="11304" y="25"/>
                    <a:pt x="9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3393625" y="3632350"/>
              <a:ext cx="123475" cy="22475"/>
            </a:xfrm>
            <a:custGeom>
              <a:avLst/>
              <a:gdLst/>
              <a:ahLst/>
              <a:cxnLst/>
              <a:rect l="l" t="t" r="r" b="b"/>
              <a:pathLst>
                <a:path w="4939" h="899" extrusionOk="0">
                  <a:moveTo>
                    <a:pt x="4628" y="1"/>
                  </a:moveTo>
                  <a:cubicBezTo>
                    <a:pt x="4557" y="1"/>
                    <a:pt x="4482" y="12"/>
                    <a:pt x="4412" y="21"/>
                  </a:cubicBezTo>
                  <a:cubicBezTo>
                    <a:pt x="4011" y="71"/>
                    <a:pt x="3610" y="121"/>
                    <a:pt x="3209" y="172"/>
                  </a:cubicBezTo>
                  <a:cubicBezTo>
                    <a:pt x="2281" y="247"/>
                    <a:pt x="1329" y="322"/>
                    <a:pt x="402" y="397"/>
                  </a:cubicBezTo>
                  <a:cubicBezTo>
                    <a:pt x="226" y="397"/>
                    <a:pt x="51" y="397"/>
                    <a:pt x="26" y="623"/>
                  </a:cubicBezTo>
                  <a:cubicBezTo>
                    <a:pt x="1" y="873"/>
                    <a:pt x="201" y="898"/>
                    <a:pt x="402" y="898"/>
                  </a:cubicBezTo>
                  <a:lnTo>
                    <a:pt x="1053" y="898"/>
                  </a:lnTo>
                  <a:cubicBezTo>
                    <a:pt x="1053" y="898"/>
                    <a:pt x="1053" y="898"/>
                    <a:pt x="1053" y="873"/>
                  </a:cubicBezTo>
                  <a:cubicBezTo>
                    <a:pt x="1830" y="823"/>
                    <a:pt x="2582" y="798"/>
                    <a:pt x="3359" y="723"/>
                  </a:cubicBezTo>
                  <a:cubicBezTo>
                    <a:pt x="3735" y="698"/>
                    <a:pt x="4111" y="648"/>
                    <a:pt x="4487" y="573"/>
                  </a:cubicBezTo>
                  <a:cubicBezTo>
                    <a:pt x="4688" y="548"/>
                    <a:pt x="4938" y="497"/>
                    <a:pt x="4888" y="222"/>
                  </a:cubicBezTo>
                  <a:cubicBezTo>
                    <a:pt x="4872" y="42"/>
                    <a:pt x="4759" y="1"/>
                    <a:pt x="4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3410550" y="3500650"/>
              <a:ext cx="114675" cy="48275"/>
            </a:xfrm>
            <a:custGeom>
              <a:avLst/>
              <a:gdLst/>
              <a:ahLst/>
              <a:cxnLst/>
              <a:rect l="l" t="t" r="r" b="b"/>
              <a:pathLst>
                <a:path w="4587" h="1931" extrusionOk="0">
                  <a:moveTo>
                    <a:pt x="301" y="1"/>
                  </a:moveTo>
                  <a:cubicBezTo>
                    <a:pt x="201" y="26"/>
                    <a:pt x="51" y="76"/>
                    <a:pt x="26" y="151"/>
                  </a:cubicBezTo>
                  <a:cubicBezTo>
                    <a:pt x="0" y="227"/>
                    <a:pt x="76" y="377"/>
                    <a:pt x="151" y="452"/>
                  </a:cubicBezTo>
                  <a:cubicBezTo>
                    <a:pt x="201" y="527"/>
                    <a:pt x="326" y="552"/>
                    <a:pt x="401" y="577"/>
                  </a:cubicBezTo>
                  <a:cubicBezTo>
                    <a:pt x="1479" y="978"/>
                    <a:pt x="2557" y="1354"/>
                    <a:pt x="3635" y="1730"/>
                  </a:cubicBezTo>
                  <a:cubicBezTo>
                    <a:pt x="3810" y="1805"/>
                    <a:pt x="3985" y="1856"/>
                    <a:pt x="4261" y="1931"/>
                  </a:cubicBezTo>
                  <a:cubicBezTo>
                    <a:pt x="4336" y="1856"/>
                    <a:pt x="4462" y="1755"/>
                    <a:pt x="4587" y="1655"/>
                  </a:cubicBezTo>
                  <a:cubicBezTo>
                    <a:pt x="4487" y="1555"/>
                    <a:pt x="4437" y="1379"/>
                    <a:pt x="4311" y="1354"/>
                  </a:cubicBezTo>
                  <a:cubicBezTo>
                    <a:pt x="3083" y="903"/>
                    <a:pt x="1830" y="502"/>
                    <a:pt x="602" y="76"/>
                  </a:cubicBezTo>
                  <a:cubicBezTo>
                    <a:pt x="502" y="51"/>
                    <a:pt x="4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3445000" y="3726825"/>
              <a:ext cx="94025" cy="63325"/>
            </a:xfrm>
            <a:custGeom>
              <a:avLst/>
              <a:gdLst/>
              <a:ahLst/>
              <a:cxnLst/>
              <a:rect l="l" t="t" r="r" b="b"/>
              <a:pathLst>
                <a:path w="3761" h="2533" extrusionOk="0">
                  <a:moveTo>
                    <a:pt x="3435" y="1"/>
                  </a:moveTo>
                  <a:cubicBezTo>
                    <a:pt x="3348" y="1"/>
                    <a:pt x="3254" y="48"/>
                    <a:pt x="3159" y="102"/>
                  </a:cubicBezTo>
                  <a:cubicBezTo>
                    <a:pt x="3034" y="177"/>
                    <a:pt x="2908" y="227"/>
                    <a:pt x="2783" y="302"/>
                  </a:cubicBezTo>
                  <a:cubicBezTo>
                    <a:pt x="1981" y="829"/>
                    <a:pt x="1179" y="1355"/>
                    <a:pt x="377" y="1881"/>
                  </a:cubicBezTo>
                  <a:cubicBezTo>
                    <a:pt x="277" y="1931"/>
                    <a:pt x="151" y="2007"/>
                    <a:pt x="76" y="2082"/>
                  </a:cubicBezTo>
                  <a:cubicBezTo>
                    <a:pt x="26" y="2157"/>
                    <a:pt x="1" y="2282"/>
                    <a:pt x="26" y="2358"/>
                  </a:cubicBezTo>
                  <a:cubicBezTo>
                    <a:pt x="51" y="2433"/>
                    <a:pt x="176" y="2458"/>
                    <a:pt x="252" y="2533"/>
                  </a:cubicBezTo>
                  <a:cubicBezTo>
                    <a:pt x="377" y="2458"/>
                    <a:pt x="502" y="2408"/>
                    <a:pt x="602" y="2358"/>
                  </a:cubicBezTo>
                  <a:cubicBezTo>
                    <a:pt x="1029" y="2107"/>
                    <a:pt x="1455" y="1856"/>
                    <a:pt x="1881" y="1581"/>
                  </a:cubicBezTo>
                  <a:cubicBezTo>
                    <a:pt x="2407" y="1255"/>
                    <a:pt x="2933" y="904"/>
                    <a:pt x="3460" y="578"/>
                  </a:cubicBezTo>
                  <a:cubicBezTo>
                    <a:pt x="3610" y="478"/>
                    <a:pt x="3760" y="353"/>
                    <a:pt x="3635" y="127"/>
                  </a:cubicBezTo>
                  <a:cubicBezTo>
                    <a:pt x="3577" y="35"/>
                    <a:pt x="3509" y="1"/>
                    <a:pt x="3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4025850" y="3735925"/>
              <a:ext cx="93375" cy="62375"/>
            </a:xfrm>
            <a:custGeom>
              <a:avLst/>
              <a:gdLst/>
              <a:ahLst/>
              <a:cxnLst/>
              <a:rect l="l" t="t" r="r" b="b"/>
              <a:pathLst>
                <a:path w="3735" h="2495" extrusionOk="0">
                  <a:moveTo>
                    <a:pt x="385" y="1"/>
                  </a:moveTo>
                  <a:cubicBezTo>
                    <a:pt x="311" y="1"/>
                    <a:pt x="240" y="37"/>
                    <a:pt x="176" y="139"/>
                  </a:cubicBezTo>
                  <a:cubicBezTo>
                    <a:pt x="0" y="415"/>
                    <a:pt x="301" y="490"/>
                    <a:pt x="476" y="615"/>
                  </a:cubicBezTo>
                  <a:cubicBezTo>
                    <a:pt x="1303" y="1192"/>
                    <a:pt x="2156" y="1768"/>
                    <a:pt x="3008" y="2344"/>
                  </a:cubicBezTo>
                  <a:cubicBezTo>
                    <a:pt x="3108" y="2420"/>
                    <a:pt x="3208" y="2495"/>
                    <a:pt x="3308" y="2495"/>
                  </a:cubicBezTo>
                  <a:cubicBezTo>
                    <a:pt x="3434" y="2495"/>
                    <a:pt x="3534" y="2395"/>
                    <a:pt x="3734" y="2294"/>
                  </a:cubicBezTo>
                  <a:cubicBezTo>
                    <a:pt x="3534" y="2119"/>
                    <a:pt x="3434" y="1968"/>
                    <a:pt x="3308" y="1868"/>
                  </a:cubicBezTo>
                  <a:cubicBezTo>
                    <a:pt x="2456" y="1292"/>
                    <a:pt x="1604" y="740"/>
                    <a:pt x="752" y="189"/>
                  </a:cubicBezTo>
                  <a:cubicBezTo>
                    <a:pt x="641" y="110"/>
                    <a:pt x="510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4036500" y="3528125"/>
              <a:ext cx="93375" cy="59200"/>
            </a:xfrm>
            <a:custGeom>
              <a:avLst/>
              <a:gdLst/>
              <a:ahLst/>
              <a:cxnLst/>
              <a:rect l="l" t="t" r="r" b="b"/>
              <a:pathLst>
                <a:path w="3735" h="2368" extrusionOk="0">
                  <a:moveTo>
                    <a:pt x="3325" y="1"/>
                  </a:moveTo>
                  <a:cubicBezTo>
                    <a:pt x="3232" y="1"/>
                    <a:pt x="3122" y="85"/>
                    <a:pt x="3033" y="130"/>
                  </a:cubicBezTo>
                  <a:cubicBezTo>
                    <a:pt x="2657" y="356"/>
                    <a:pt x="2281" y="581"/>
                    <a:pt x="1905" y="832"/>
                  </a:cubicBezTo>
                  <a:cubicBezTo>
                    <a:pt x="1329" y="1183"/>
                    <a:pt x="752" y="1534"/>
                    <a:pt x="176" y="1909"/>
                  </a:cubicBezTo>
                  <a:cubicBezTo>
                    <a:pt x="100" y="1960"/>
                    <a:pt x="0" y="2160"/>
                    <a:pt x="25" y="2185"/>
                  </a:cubicBezTo>
                  <a:cubicBezTo>
                    <a:pt x="126" y="2285"/>
                    <a:pt x="251" y="2336"/>
                    <a:pt x="376" y="2361"/>
                  </a:cubicBezTo>
                  <a:cubicBezTo>
                    <a:pt x="385" y="2365"/>
                    <a:pt x="396" y="2367"/>
                    <a:pt x="408" y="2367"/>
                  </a:cubicBezTo>
                  <a:cubicBezTo>
                    <a:pt x="461" y="2367"/>
                    <a:pt x="536" y="2326"/>
                    <a:pt x="577" y="2285"/>
                  </a:cubicBezTo>
                  <a:cubicBezTo>
                    <a:pt x="1529" y="1709"/>
                    <a:pt x="2481" y="1133"/>
                    <a:pt x="3409" y="556"/>
                  </a:cubicBezTo>
                  <a:cubicBezTo>
                    <a:pt x="3509" y="481"/>
                    <a:pt x="3584" y="356"/>
                    <a:pt x="3735" y="205"/>
                  </a:cubicBezTo>
                  <a:cubicBezTo>
                    <a:pt x="3584" y="105"/>
                    <a:pt x="3484" y="5"/>
                    <a:pt x="3359" y="5"/>
                  </a:cubicBezTo>
                  <a:cubicBezTo>
                    <a:pt x="3348" y="2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4046525" y="3662325"/>
              <a:ext cx="94625" cy="15825"/>
            </a:xfrm>
            <a:custGeom>
              <a:avLst/>
              <a:gdLst/>
              <a:ahLst/>
              <a:cxnLst/>
              <a:rect l="l" t="t" r="r" b="b"/>
              <a:pathLst>
                <a:path w="3785" h="633" extrusionOk="0">
                  <a:moveTo>
                    <a:pt x="3283" y="0"/>
                  </a:moveTo>
                  <a:cubicBezTo>
                    <a:pt x="2506" y="25"/>
                    <a:pt x="1755" y="25"/>
                    <a:pt x="978" y="50"/>
                  </a:cubicBezTo>
                  <a:cubicBezTo>
                    <a:pt x="752" y="75"/>
                    <a:pt x="501" y="75"/>
                    <a:pt x="276" y="125"/>
                  </a:cubicBezTo>
                  <a:cubicBezTo>
                    <a:pt x="176" y="151"/>
                    <a:pt x="75" y="251"/>
                    <a:pt x="0" y="326"/>
                  </a:cubicBezTo>
                  <a:cubicBezTo>
                    <a:pt x="75" y="426"/>
                    <a:pt x="151" y="552"/>
                    <a:pt x="251" y="602"/>
                  </a:cubicBezTo>
                  <a:cubicBezTo>
                    <a:pt x="313" y="627"/>
                    <a:pt x="382" y="633"/>
                    <a:pt x="454" y="633"/>
                  </a:cubicBezTo>
                  <a:cubicBezTo>
                    <a:pt x="527" y="633"/>
                    <a:pt x="602" y="627"/>
                    <a:pt x="677" y="627"/>
                  </a:cubicBezTo>
                  <a:lnTo>
                    <a:pt x="1830" y="627"/>
                  </a:lnTo>
                  <a:lnTo>
                    <a:pt x="1830" y="552"/>
                  </a:lnTo>
                  <a:lnTo>
                    <a:pt x="3334" y="552"/>
                  </a:lnTo>
                  <a:cubicBezTo>
                    <a:pt x="3534" y="552"/>
                    <a:pt x="3785" y="552"/>
                    <a:pt x="3785" y="276"/>
                  </a:cubicBezTo>
                  <a:cubicBezTo>
                    <a:pt x="3785" y="0"/>
                    <a:pt x="3534" y="25"/>
                    <a:pt x="3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651150" y="4258225"/>
              <a:ext cx="283225" cy="137200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626725" y="4194250"/>
              <a:ext cx="38225" cy="47050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911175" y="4183550"/>
              <a:ext cx="33875" cy="44625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37"/>
          <p:cNvGrpSpPr/>
          <p:nvPr/>
        </p:nvGrpSpPr>
        <p:grpSpPr>
          <a:xfrm>
            <a:off x="2512046" y="604569"/>
            <a:ext cx="5872577" cy="511271"/>
            <a:chOff x="2512046" y="824082"/>
            <a:chExt cx="5872577" cy="511271"/>
          </a:xfrm>
        </p:grpSpPr>
        <p:grpSp>
          <p:nvGrpSpPr>
            <p:cNvPr id="1705" name="Google Shape;1705;p37"/>
            <p:cNvGrpSpPr/>
            <p:nvPr/>
          </p:nvGrpSpPr>
          <p:grpSpPr>
            <a:xfrm>
              <a:off x="2512046" y="824082"/>
              <a:ext cx="325269" cy="511271"/>
              <a:chOff x="1471100" y="1593200"/>
              <a:chExt cx="235600" cy="370325"/>
            </a:xfrm>
          </p:grpSpPr>
          <p:sp>
            <p:nvSpPr>
              <p:cNvPr id="1706" name="Google Shape;170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9" name="Google Shape;1709;p37"/>
            <p:cNvGrpSpPr/>
            <p:nvPr/>
          </p:nvGrpSpPr>
          <p:grpSpPr>
            <a:xfrm>
              <a:off x="3016346" y="824082"/>
              <a:ext cx="325269" cy="511271"/>
              <a:chOff x="1471100" y="1593200"/>
              <a:chExt cx="235600" cy="370325"/>
            </a:xfrm>
          </p:grpSpPr>
          <p:sp>
            <p:nvSpPr>
              <p:cNvPr id="1710" name="Google Shape;171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3" name="Google Shape;1713;p37"/>
            <p:cNvGrpSpPr/>
            <p:nvPr/>
          </p:nvGrpSpPr>
          <p:grpSpPr>
            <a:xfrm>
              <a:off x="3520647" y="824082"/>
              <a:ext cx="325269" cy="511271"/>
              <a:chOff x="1471100" y="1593200"/>
              <a:chExt cx="235600" cy="370325"/>
            </a:xfrm>
          </p:grpSpPr>
          <p:sp>
            <p:nvSpPr>
              <p:cNvPr id="1714" name="Google Shape;171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37"/>
            <p:cNvGrpSpPr/>
            <p:nvPr/>
          </p:nvGrpSpPr>
          <p:grpSpPr>
            <a:xfrm>
              <a:off x="4024948" y="824082"/>
              <a:ext cx="325269" cy="511271"/>
              <a:chOff x="1471100" y="1593200"/>
              <a:chExt cx="235600" cy="370325"/>
            </a:xfrm>
          </p:grpSpPr>
          <p:sp>
            <p:nvSpPr>
              <p:cNvPr id="1718" name="Google Shape;171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1" name="Google Shape;1721;p37"/>
            <p:cNvGrpSpPr/>
            <p:nvPr/>
          </p:nvGrpSpPr>
          <p:grpSpPr>
            <a:xfrm>
              <a:off x="4529249" y="824082"/>
              <a:ext cx="325269" cy="511271"/>
              <a:chOff x="1471100" y="1593200"/>
              <a:chExt cx="235600" cy="370325"/>
            </a:xfrm>
          </p:grpSpPr>
          <p:sp>
            <p:nvSpPr>
              <p:cNvPr id="1722" name="Google Shape;172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5" name="Google Shape;1725;p37"/>
            <p:cNvGrpSpPr/>
            <p:nvPr/>
          </p:nvGrpSpPr>
          <p:grpSpPr>
            <a:xfrm>
              <a:off x="5033550" y="824082"/>
              <a:ext cx="325269" cy="511271"/>
              <a:chOff x="1471100" y="1593200"/>
              <a:chExt cx="235600" cy="370325"/>
            </a:xfrm>
          </p:grpSpPr>
          <p:sp>
            <p:nvSpPr>
              <p:cNvPr id="1726" name="Google Shape;172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9" name="Google Shape;1729;p37"/>
            <p:cNvGrpSpPr/>
            <p:nvPr/>
          </p:nvGrpSpPr>
          <p:grpSpPr>
            <a:xfrm>
              <a:off x="5537850" y="824082"/>
              <a:ext cx="325269" cy="511271"/>
              <a:chOff x="1471100" y="1593200"/>
              <a:chExt cx="235600" cy="370325"/>
            </a:xfrm>
          </p:grpSpPr>
          <p:sp>
            <p:nvSpPr>
              <p:cNvPr id="1730" name="Google Shape;173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3" name="Google Shape;1733;p37"/>
            <p:cNvGrpSpPr/>
            <p:nvPr/>
          </p:nvGrpSpPr>
          <p:grpSpPr>
            <a:xfrm>
              <a:off x="6042151" y="824082"/>
              <a:ext cx="325269" cy="511271"/>
              <a:chOff x="1471100" y="1593200"/>
              <a:chExt cx="235600" cy="370325"/>
            </a:xfrm>
          </p:grpSpPr>
          <p:sp>
            <p:nvSpPr>
              <p:cNvPr id="1734" name="Google Shape;1734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7"/>
            <p:cNvGrpSpPr/>
            <p:nvPr/>
          </p:nvGrpSpPr>
          <p:grpSpPr>
            <a:xfrm>
              <a:off x="6546452" y="824082"/>
              <a:ext cx="325269" cy="511271"/>
              <a:chOff x="1471100" y="1593200"/>
              <a:chExt cx="235600" cy="370325"/>
            </a:xfrm>
          </p:grpSpPr>
          <p:sp>
            <p:nvSpPr>
              <p:cNvPr id="1738" name="Google Shape;1738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1" name="Google Shape;1741;p37"/>
            <p:cNvGrpSpPr/>
            <p:nvPr/>
          </p:nvGrpSpPr>
          <p:grpSpPr>
            <a:xfrm>
              <a:off x="7050753" y="824082"/>
              <a:ext cx="325269" cy="511271"/>
              <a:chOff x="1471100" y="1593200"/>
              <a:chExt cx="235600" cy="370325"/>
            </a:xfrm>
          </p:grpSpPr>
          <p:sp>
            <p:nvSpPr>
              <p:cNvPr id="1742" name="Google Shape;1742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5" name="Google Shape;1745;p37"/>
            <p:cNvGrpSpPr/>
            <p:nvPr/>
          </p:nvGrpSpPr>
          <p:grpSpPr>
            <a:xfrm>
              <a:off x="7555054" y="824082"/>
              <a:ext cx="325269" cy="511271"/>
              <a:chOff x="1471100" y="1593200"/>
              <a:chExt cx="235600" cy="370325"/>
            </a:xfrm>
          </p:grpSpPr>
          <p:sp>
            <p:nvSpPr>
              <p:cNvPr id="1746" name="Google Shape;1746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9" name="Google Shape;1749;p37"/>
            <p:cNvGrpSpPr/>
            <p:nvPr/>
          </p:nvGrpSpPr>
          <p:grpSpPr>
            <a:xfrm>
              <a:off x="8059354" y="824082"/>
              <a:ext cx="325269" cy="511271"/>
              <a:chOff x="1471100" y="1593200"/>
              <a:chExt cx="235600" cy="370325"/>
            </a:xfrm>
          </p:grpSpPr>
          <p:sp>
            <p:nvSpPr>
              <p:cNvPr id="1750" name="Google Shape;1750;p37"/>
              <p:cNvSpPr/>
              <p:nvPr/>
            </p:nvSpPr>
            <p:spPr>
              <a:xfrm>
                <a:off x="1542525" y="1881425"/>
                <a:ext cx="82100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4" extrusionOk="0">
                    <a:moveTo>
                      <a:pt x="0" y="1630"/>
                    </a:moveTo>
                    <a:cubicBezTo>
                      <a:pt x="0" y="2557"/>
                      <a:pt x="727" y="3284"/>
                      <a:pt x="1629" y="3284"/>
                    </a:cubicBezTo>
                    <a:lnTo>
                      <a:pt x="1629" y="3284"/>
                    </a:lnTo>
                    <a:cubicBezTo>
                      <a:pt x="2532" y="3284"/>
                      <a:pt x="3283" y="2557"/>
                      <a:pt x="3283" y="1630"/>
                    </a:cubicBezTo>
                    <a:lnTo>
                      <a:pt x="3283" y="1630"/>
                    </a:lnTo>
                    <a:cubicBezTo>
                      <a:pt x="3283" y="727"/>
                      <a:pt x="2532" y="1"/>
                      <a:pt x="1629" y="1"/>
                    </a:cubicBezTo>
                    <a:lnTo>
                      <a:pt x="1629" y="1"/>
                    </a:lnTo>
                    <a:cubicBezTo>
                      <a:pt x="727" y="1"/>
                      <a:pt x="0" y="727"/>
                      <a:pt x="0" y="1630"/>
                    </a:cubicBez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1593275" y="1593200"/>
                <a:ext cx="1134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3560" extrusionOk="0">
                    <a:moveTo>
                      <a:pt x="0" y="326"/>
                    </a:moveTo>
                    <a:cubicBezTo>
                      <a:pt x="1003" y="903"/>
                      <a:pt x="1805" y="2181"/>
                      <a:pt x="2231" y="3835"/>
                    </a:cubicBezTo>
                    <a:lnTo>
                      <a:pt x="2231" y="3835"/>
                    </a:lnTo>
                    <a:lnTo>
                      <a:pt x="4537" y="3835"/>
                    </a:lnTo>
                    <a:cubicBezTo>
                      <a:pt x="3935" y="1555"/>
                      <a:pt x="2657" y="1"/>
                      <a:pt x="1153" y="1"/>
                    </a:cubicBezTo>
                    <a:lnTo>
                      <a:pt x="1153" y="1"/>
                    </a:lnTo>
                    <a:cubicBezTo>
                      <a:pt x="752" y="1"/>
                      <a:pt x="376" y="126"/>
                      <a:pt x="0" y="326"/>
                    </a:cubicBezTo>
                    <a:close/>
                    <a:moveTo>
                      <a:pt x="0" y="13234"/>
                    </a:moveTo>
                    <a:cubicBezTo>
                      <a:pt x="376" y="13434"/>
                      <a:pt x="752" y="13560"/>
                      <a:pt x="1153" y="13560"/>
                    </a:cubicBezTo>
                    <a:lnTo>
                      <a:pt x="1153" y="13560"/>
                    </a:lnTo>
                    <a:cubicBezTo>
                      <a:pt x="1178" y="13560"/>
                      <a:pt x="1178" y="13560"/>
                      <a:pt x="1203" y="13560"/>
                    </a:cubicBezTo>
                    <a:lnTo>
                      <a:pt x="1203" y="13560"/>
                    </a:lnTo>
                    <a:cubicBezTo>
                      <a:pt x="1228" y="13434"/>
                      <a:pt x="1253" y="13309"/>
                      <a:pt x="1253" y="13159"/>
                    </a:cubicBezTo>
                    <a:lnTo>
                      <a:pt x="1253" y="13159"/>
                    </a:lnTo>
                    <a:cubicBezTo>
                      <a:pt x="1253" y="12858"/>
                      <a:pt x="1153" y="12557"/>
                      <a:pt x="1028" y="12332"/>
                    </a:cubicBezTo>
                    <a:lnTo>
                      <a:pt x="1028" y="12332"/>
                    </a:lnTo>
                    <a:cubicBezTo>
                      <a:pt x="702" y="12707"/>
                      <a:pt x="376" y="13008"/>
                      <a:pt x="0" y="13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1471100" y="1593200"/>
                <a:ext cx="151025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13560" extrusionOk="0">
                    <a:moveTo>
                      <a:pt x="3734" y="1"/>
                    </a:moveTo>
                    <a:cubicBezTo>
                      <a:pt x="1679" y="1"/>
                      <a:pt x="0" y="3033"/>
                      <a:pt x="0" y="6768"/>
                    </a:cubicBezTo>
                    <a:lnTo>
                      <a:pt x="0" y="6768"/>
                    </a:lnTo>
                    <a:cubicBezTo>
                      <a:pt x="0" y="10527"/>
                      <a:pt x="1679" y="13560"/>
                      <a:pt x="3734" y="13560"/>
                    </a:cubicBezTo>
                    <a:lnTo>
                      <a:pt x="3734" y="13560"/>
                    </a:lnTo>
                    <a:lnTo>
                      <a:pt x="6040" y="13560"/>
                    </a:lnTo>
                    <a:cubicBezTo>
                      <a:pt x="5639" y="13560"/>
                      <a:pt x="5263" y="13434"/>
                      <a:pt x="4887" y="13234"/>
                    </a:cubicBezTo>
                    <a:lnTo>
                      <a:pt x="4887" y="13234"/>
                    </a:lnTo>
                    <a:cubicBezTo>
                      <a:pt x="3384" y="12357"/>
                      <a:pt x="2306" y="9800"/>
                      <a:pt x="2306" y="6768"/>
                    </a:cubicBezTo>
                    <a:lnTo>
                      <a:pt x="2306" y="6768"/>
                    </a:lnTo>
                    <a:cubicBezTo>
                      <a:pt x="2306" y="3760"/>
                      <a:pt x="3384" y="1204"/>
                      <a:pt x="4887" y="326"/>
                    </a:cubicBezTo>
                    <a:lnTo>
                      <a:pt x="4887" y="326"/>
                    </a:lnTo>
                    <a:cubicBezTo>
                      <a:pt x="5263" y="126"/>
                      <a:pt x="5639" y="1"/>
                      <a:pt x="6040" y="1"/>
                    </a:cubicBezTo>
                    <a:lnTo>
                      <a:pt x="6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3" name="Google Shape;1753;p37"/>
          <p:cNvSpPr/>
          <p:nvPr/>
        </p:nvSpPr>
        <p:spPr>
          <a:xfrm>
            <a:off x="6528550" y="3253000"/>
            <a:ext cx="2239500" cy="1516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5" name="Google Shape;1755;p37"/>
          <p:cNvGrpSpPr/>
          <p:nvPr/>
        </p:nvGrpSpPr>
        <p:grpSpPr>
          <a:xfrm flipH="1">
            <a:off x="6860375" y="3481575"/>
            <a:ext cx="1575850" cy="1059050"/>
            <a:chOff x="1614175" y="702900"/>
            <a:chExt cx="1575850" cy="1059050"/>
          </a:xfrm>
        </p:grpSpPr>
        <p:sp>
          <p:nvSpPr>
            <p:cNvPr id="1756" name="Google Shape;1756;p37"/>
            <p:cNvSpPr/>
            <p:nvPr/>
          </p:nvSpPr>
          <p:spPr>
            <a:xfrm>
              <a:off x="1792750" y="1266850"/>
              <a:ext cx="638500" cy="495100"/>
            </a:xfrm>
            <a:custGeom>
              <a:avLst/>
              <a:gdLst/>
              <a:ahLst/>
              <a:cxnLst/>
              <a:rect l="l" t="t" r="r" b="b"/>
              <a:pathLst>
                <a:path w="25540" h="19804" extrusionOk="0">
                  <a:moveTo>
                    <a:pt x="18596" y="1"/>
                  </a:moveTo>
                  <a:cubicBezTo>
                    <a:pt x="18322" y="1"/>
                    <a:pt x="18060" y="123"/>
                    <a:pt x="17945" y="330"/>
                  </a:cubicBezTo>
                  <a:cubicBezTo>
                    <a:pt x="17795" y="581"/>
                    <a:pt x="17870" y="831"/>
                    <a:pt x="18121" y="1007"/>
                  </a:cubicBezTo>
                  <a:lnTo>
                    <a:pt x="18848" y="1508"/>
                  </a:lnTo>
                  <a:lnTo>
                    <a:pt x="18848" y="1508"/>
                  </a:lnTo>
                  <a:lnTo>
                    <a:pt x="16642" y="1032"/>
                  </a:lnTo>
                  <a:cubicBezTo>
                    <a:pt x="16579" y="1017"/>
                    <a:pt x="16514" y="1010"/>
                    <a:pt x="16451" y="1010"/>
                  </a:cubicBezTo>
                  <a:cubicBezTo>
                    <a:pt x="16187" y="1010"/>
                    <a:pt x="15936" y="1131"/>
                    <a:pt x="15815" y="1332"/>
                  </a:cubicBezTo>
                  <a:cubicBezTo>
                    <a:pt x="15690" y="1558"/>
                    <a:pt x="15765" y="1859"/>
                    <a:pt x="16041" y="2034"/>
                  </a:cubicBezTo>
                  <a:lnTo>
                    <a:pt x="17444" y="2836"/>
                  </a:lnTo>
                  <a:lnTo>
                    <a:pt x="17444" y="2836"/>
                  </a:lnTo>
                  <a:lnTo>
                    <a:pt x="13509" y="1909"/>
                  </a:lnTo>
                  <a:cubicBezTo>
                    <a:pt x="13427" y="1885"/>
                    <a:pt x="13343" y="1874"/>
                    <a:pt x="13262" y="1874"/>
                  </a:cubicBezTo>
                  <a:cubicBezTo>
                    <a:pt x="12994" y="1874"/>
                    <a:pt x="12747" y="1993"/>
                    <a:pt x="12632" y="2185"/>
                  </a:cubicBezTo>
                  <a:cubicBezTo>
                    <a:pt x="12482" y="2460"/>
                    <a:pt x="12582" y="2761"/>
                    <a:pt x="12908" y="2911"/>
                  </a:cubicBezTo>
                  <a:lnTo>
                    <a:pt x="14587" y="3663"/>
                  </a:lnTo>
                  <a:lnTo>
                    <a:pt x="5213" y="1107"/>
                  </a:lnTo>
                  <a:cubicBezTo>
                    <a:pt x="5121" y="1074"/>
                    <a:pt x="5026" y="1058"/>
                    <a:pt x="4934" y="1058"/>
                  </a:cubicBezTo>
                  <a:cubicBezTo>
                    <a:pt x="4678" y="1058"/>
                    <a:pt x="4440" y="1180"/>
                    <a:pt x="4311" y="1383"/>
                  </a:cubicBezTo>
                  <a:cubicBezTo>
                    <a:pt x="4161" y="1633"/>
                    <a:pt x="4286" y="1959"/>
                    <a:pt x="4587" y="2109"/>
                  </a:cubicBezTo>
                  <a:cubicBezTo>
                    <a:pt x="6015" y="2811"/>
                    <a:pt x="8697" y="3438"/>
                    <a:pt x="10502" y="4315"/>
                  </a:cubicBezTo>
                  <a:cubicBezTo>
                    <a:pt x="7745" y="3237"/>
                    <a:pt x="4637" y="2611"/>
                    <a:pt x="4462" y="2510"/>
                  </a:cubicBezTo>
                  <a:lnTo>
                    <a:pt x="4436" y="2535"/>
                  </a:lnTo>
                  <a:cubicBezTo>
                    <a:pt x="4249" y="2452"/>
                    <a:pt x="4096" y="2408"/>
                    <a:pt x="3963" y="2408"/>
                  </a:cubicBezTo>
                  <a:cubicBezTo>
                    <a:pt x="3777" y="2408"/>
                    <a:pt x="3631" y="2495"/>
                    <a:pt x="3484" y="2686"/>
                  </a:cubicBezTo>
                  <a:cubicBezTo>
                    <a:pt x="3259" y="2936"/>
                    <a:pt x="3359" y="3287"/>
                    <a:pt x="3685" y="3463"/>
                  </a:cubicBezTo>
                  <a:cubicBezTo>
                    <a:pt x="3760" y="3513"/>
                    <a:pt x="6792" y="4415"/>
                    <a:pt x="9549" y="5869"/>
                  </a:cubicBezTo>
                  <a:lnTo>
                    <a:pt x="3735" y="3939"/>
                  </a:lnTo>
                  <a:cubicBezTo>
                    <a:pt x="3630" y="3891"/>
                    <a:pt x="3518" y="3868"/>
                    <a:pt x="3407" y="3868"/>
                  </a:cubicBezTo>
                  <a:cubicBezTo>
                    <a:pt x="3172" y="3868"/>
                    <a:pt x="2944" y="3969"/>
                    <a:pt x="2807" y="4139"/>
                  </a:cubicBezTo>
                  <a:cubicBezTo>
                    <a:pt x="2607" y="4390"/>
                    <a:pt x="2707" y="4716"/>
                    <a:pt x="3008" y="4891"/>
                  </a:cubicBezTo>
                  <a:lnTo>
                    <a:pt x="13033" y="9703"/>
                  </a:lnTo>
                  <a:lnTo>
                    <a:pt x="2958" y="5894"/>
                  </a:lnTo>
                  <a:cubicBezTo>
                    <a:pt x="2854" y="5854"/>
                    <a:pt x="2740" y="5834"/>
                    <a:pt x="2626" y="5834"/>
                  </a:cubicBezTo>
                  <a:cubicBezTo>
                    <a:pt x="2383" y="5834"/>
                    <a:pt x="2142" y="5924"/>
                    <a:pt x="2005" y="6094"/>
                  </a:cubicBezTo>
                  <a:cubicBezTo>
                    <a:pt x="1830" y="6370"/>
                    <a:pt x="1905" y="6696"/>
                    <a:pt x="2231" y="6871"/>
                  </a:cubicBezTo>
                  <a:lnTo>
                    <a:pt x="13459" y="12285"/>
                  </a:lnTo>
                  <a:lnTo>
                    <a:pt x="2782" y="7749"/>
                  </a:lnTo>
                  <a:cubicBezTo>
                    <a:pt x="2678" y="7700"/>
                    <a:pt x="2563" y="7678"/>
                    <a:pt x="2450" y="7678"/>
                  </a:cubicBezTo>
                  <a:cubicBezTo>
                    <a:pt x="2209" y="7678"/>
                    <a:pt x="1974" y="7779"/>
                    <a:pt x="1855" y="7949"/>
                  </a:cubicBezTo>
                  <a:cubicBezTo>
                    <a:pt x="1654" y="8200"/>
                    <a:pt x="1755" y="8551"/>
                    <a:pt x="2055" y="8701"/>
                  </a:cubicBezTo>
                  <a:lnTo>
                    <a:pt x="9098" y="12410"/>
                  </a:lnTo>
                  <a:lnTo>
                    <a:pt x="9098" y="12410"/>
                  </a:lnTo>
                  <a:lnTo>
                    <a:pt x="2331" y="9503"/>
                  </a:lnTo>
                  <a:cubicBezTo>
                    <a:pt x="2229" y="9464"/>
                    <a:pt x="2120" y="9444"/>
                    <a:pt x="2012" y="9444"/>
                  </a:cubicBezTo>
                  <a:cubicBezTo>
                    <a:pt x="1774" y="9444"/>
                    <a:pt x="1542" y="9539"/>
                    <a:pt x="1404" y="9728"/>
                  </a:cubicBezTo>
                  <a:cubicBezTo>
                    <a:pt x="1228" y="9979"/>
                    <a:pt x="1304" y="10305"/>
                    <a:pt x="1604" y="10480"/>
                  </a:cubicBezTo>
                  <a:lnTo>
                    <a:pt x="9374" y="14891"/>
                  </a:lnTo>
                  <a:lnTo>
                    <a:pt x="1629" y="11708"/>
                  </a:lnTo>
                  <a:cubicBezTo>
                    <a:pt x="1526" y="11668"/>
                    <a:pt x="1414" y="11649"/>
                    <a:pt x="1304" y="11649"/>
                  </a:cubicBezTo>
                  <a:cubicBezTo>
                    <a:pt x="1068" y="11649"/>
                    <a:pt x="839" y="11738"/>
                    <a:pt x="702" y="11909"/>
                  </a:cubicBezTo>
                  <a:cubicBezTo>
                    <a:pt x="502" y="12185"/>
                    <a:pt x="602" y="12510"/>
                    <a:pt x="903" y="12686"/>
                  </a:cubicBezTo>
                  <a:lnTo>
                    <a:pt x="6316" y="15744"/>
                  </a:lnTo>
                  <a:lnTo>
                    <a:pt x="1429" y="13889"/>
                  </a:lnTo>
                  <a:cubicBezTo>
                    <a:pt x="1336" y="13860"/>
                    <a:pt x="1237" y="13846"/>
                    <a:pt x="1138" y="13846"/>
                  </a:cubicBezTo>
                  <a:cubicBezTo>
                    <a:pt x="892" y="13846"/>
                    <a:pt x="652" y="13935"/>
                    <a:pt x="527" y="14114"/>
                  </a:cubicBezTo>
                  <a:cubicBezTo>
                    <a:pt x="351" y="14365"/>
                    <a:pt x="426" y="14691"/>
                    <a:pt x="702" y="14866"/>
                  </a:cubicBezTo>
                  <a:lnTo>
                    <a:pt x="3735" y="16671"/>
                  </a:lnTo>
                  <a:lnTo>
                    <a:pt x="1053" y="15744"/>
                  </a:lnTo>
                  <a:cubicBezTo>
                    <a:pt x="958" y="15707"/>
                    <a:pt x="858" y="15690"/>
                    <a:pt x="761" y="15690"/>
                  </a:cubicBezTo>
                  <a:cubicBezTo>
                    <a:pt x="525" y="15690"/>
                    <a:pt x="300" y="15792"/>
                    <a:pt x="176" y="15969"/>
                  </a:cubicBezTo>
                  <a:cubicBezTo>
                    <a:pt x="0" y="16195"/>
                    <a:pt x="50" y="16520"/>
                    <a:pt x="326" y="16696"/>
                  </a:cubicBezTo>
                  <a:lnTo>
                    <a:pt x="1454" y="17448"/>
                  </a:lnTo>
                  <a:lnTo>
                    <a:pt x="1203" y="17373"/>
                  </a:lnTo>
                  <a:cubicBezTo>
                    <a:pt x="1114" y="17343"/>
                    <a:pt x="1022" y="17328"/>
                    <a:pt x="931" y="17328"/>
                  </a:cubicBezTo>
                  <a:cubicBezTo>
                    <a:pt x="719" y="17328"/>
                    <a:pt x="517" y="17407"/>
                    <a:pt x="376" y="17548"/>
                  </a:cubicBezTo>
                  <a:cubicBezTo>
                    <a:pt x="201" y="17774"/>
                    <a:pt x="201" y="18049"/>
                    <a:pt x="401" y="18250"/>
                  </a:cubicBezTo>
                  <a:lnTo>
                    <a:pt x="1554" y="19378"/>
                  </a:lnTo>
                  <a:cubicBezTo>
                    <a:pt x="1693" y="19517"/>
                    <a:pt x="1887" y="19587"/>
                    <a:pt x="2083" y="19587"/>
                  </a:cubicBezTo>
                  <a:cubicBezTo>
                    <a:pt x="2240" y="19587"/>
                    <a:pt x="2398" y="19542"/>
                    <a:pt x="2532" y="19453"/>
                  </a:cubicBezTo>
                  <a:cubicBezTo>
                    <a:pt x="2682" y="19353"/>
                    <a:pt x="2782" y="19227"/>
                    <a:pt x="2807" y="19077"/>
                  </a:cubicBezTo>
                  <a:lnTo>
                    <a:pt x="5013" y="19754"/>
                  </a:lnTo>
                  <a:cubicBezTo>
                    <a:pt x="5088" y="19779"/>
                    <a:pt x="5188" y="19804"/>
                    <a:pt x="5264" y="19804"/>
                  </a:cubicBezTo>
                  <a:cubicBezTo>
                    <a:pt x="5514" y="19804"/>
                    <a:pt x="5740" y="19703"/>
                    <a:pt x="5865" y="19528"/>
                  </a:cubicBezTo>
                  <a:cubicBezTo>
                    <a:pt x="6040" y="19277"/>
                    <a:pt x="5990" y="18977"/>
                    <a:pt x="5715" y="18801"/>
                  </a:cubicBezTo>
                  <a:lnTo>
                    <a:pt x="5088" y="18400"/>
                  </a:lnTo>
                  <a:lnTo>
                    <a:pt x="8772" y="19678"/>
                  </a:lnTo>
                  <a:cubicBezTo>
                    <a:pt x="8867" y="19715"/>
                    <a:pt x="8967" y="19732"/>
                    <a:pt x="9065" y="19732"/>
                  </a:cubicBezTo>
                  <a:cubicBezTo>
                    <a:pt x="9303" y="19732"/>
                    <a:pt x="9533" y="19630"/>
                    <a:pt x="9675" y="19453"/>
                  </a:cubicBezTo>
                  <a:cubicBezTo>
                    <a:pt x="9850" y="19202"/>
                    <a:pt x="9775" y="18876"/>
                    <a:pt x="9474" y="18701"/>
                  </a:cubicBezTo>
                  <a:lnTo>
                    <a:pt x="7068" y="17272"/>
                  </a:lnTo>
                  <a:lnTo>
                    <a:pt x="12958" y="19478"/>
                  </a:lnTo>
                  <a:cubicBezTo>
                    <a:pt x="13060" y="19514"/>
                    <a:pt x="13165" y="19532"/>
                    <a:pt x="13266" y="19532"/>
                  </a:cubicBezTo>
                  <a:cubicBezTo>
                    <a:pt x="13511" y="19532"/>
                    <a:pt x="13736" y="19430"/>
                    <a:pt x="13860" y="19252"/>
                  </a:cubicBezTo>
                  <a:cubicBezTo>
                    <a:pt x="14061" y="19002"/>
                    <a:pt x="13960" y="18676"/>
                    <a:pt x="13660" y="18500"/>
                  </a:cubicBezTo>
                  <a:lnTo>
                    <a:pt x="9900" y="16370"/>
                  </a:lnTo>
                  <a:lnTo>
                    <a:pt x="17444" y="19478"/>
                  </a:lnTo>
                  <a:cubicBezTo>
                    <a:pt x="17546" y="19517"/>
                    <a:pt x="17655" y="19537"/>
                    <a:pt x="17763" y="19537"/>
                  </a:cubicBezTo>
                  <a:cubicBezTo>
                    <a:pt x="18001" y="19537"/>
                    <a:pt x="18234" y="19442"/>
                    <a:pt x="18371" y="19252"/>
                  </a:cubicBezTo>
                  <a:cubicBezTo>
                    <a:pt x="18547" y="19002"/>
                    <a:pt x="18472" y="18676"/>
                    <a:pt x="18171" y="18500"/>
                  </a:cubicBezTo>
                  <a:lnTo>
                    <a:pt x="11454" y="14691"/>
                  </a:lnTo>
                  <a:lnTo>
                    <a:pt x="22256" y="19302"/>
                  </a:lnTo>
                  <a:cubicBezTo>
                    <a:pt x="22361" y="19351"/>
                    <a:pt x="22475" y="19373"/>
                    <a:pt x="22589" y="19373"/>
                  </a:cubicBezTo>
                  <a:cubicBezTo>
                    <a:pt x="22829" y="19373"/>
                    <a:pt x="23064" y="19272"/>
                    <a:pt x="23183" y="19102"/>
                  </a:cubicBezTo>
                  <a:cubicBezTo>
                    <a:pt x="23384" y="18826"/>
                    <a:pt x="23284" y="18500"/>
                    <a:pt x="22958" y="18350"/>
                  </a:cubicBezTo>
                  <a:lnTo>
                    <a:pt x="15765" y="14566"/>
                  </a:lnTo>
                  <a:lnTo>
                    <a:pt x="15765" y="14566"/>
                  </a:lnTo>
                  <a:lnTo>
                    <a:pt x="24161" y="18150"/>
                  </a:lnTo>
                  <a:cubicBezTo>
                    <a:pt x="24263" y="18189"/>
                    <a:pt x="24374" y="18208"/>
                    <a:pt x="24485" y="18208"/>
                  </a:cubicBezTo>
                  <a:cubicBezTo>
                    <a:pt x="24729" y="18208"/>
                    <a:pt x="24968" y="18114"/>
                    <a:pt x="25088" y="17924"/>
                  </a:cubicBezTo>
                  <a:cubicBezTo>
                    <a:pt x="25289" y="17673"/>
                    <a:pt x="25188" y="17348"/>
                    <a:pt x="24888" y="17172"/>
                  </a:cubicBezTo>
                  <a:lnTo>
                    <a:pt x="15790" y="12210"/>
                  </a:lnTo>
                  <a:lnTo>
                    <a:pt x="15790" y="12210"/>
                  </a:lnTo>
                  <a:lnTo>
                    <a:pt x="24412" y="15969"/>
                  </a:lnTo>
                  <a:cubicBezTo>
                    <a:pt x="24516" y="16017"/>
                    <a:pt x="24628" y="16040"/>
                    <a:pt x="24739" y="16040"/>
                  </a:cubicBezTo>
                  <a:cubicBezTo>
                    <a:pt x="24974" y="16040"/>
                    <a:pt x="25203" y="15939"/>
                    <a:pt x="25339" y="15769"/>
                  </a:cubicBezTo>
                  <a:cubicBezTo>
                    <a:pt x="25539" y="15518"/>
                    <a:pt x="25439" y="15192"/>
                    <a:pt x="25138" y="15017"/>
                  </a:cubicBezTo>
                  <a:lnTo>
                    <a:pt x="16291" y="10129"/>
                  </a:lnTo>
                  <a:lnTo>
                    <a:pt x="16291" y="10129"/>
                  </a:lnTo>
                  <a:lnTo>
                    <a:pt x="23960" y="13513"/>
                  </a:lnTo>
                  <a:cubicBezTo>
                    <a:pt x="24065" y="13561"/>
                    <a:pt x="24180" y="13584"/>
                    <a:pt x="24294" y="13584"/>
                  </a:cubicBezTo>
                  <a:cubicBezTo>
                    <a:pt x="24536" y="13584"/>
                    <a:pt x="24777" y="13483"/>
                    <a:pt x="24913" y="13312"/>
                  </a:cubicBezTo>
                  <a:cubicBezTo>
                    <a:pt x="25088" y="13037"/>
                    <a:pt x="25013" y="12711"/>
                    <a:pt x="24687" y="12536"/>
                  </a:cubicBezTo>
                  <a:lnTo>
                    <a:pt x="14161" y="6972"/>
                  </a:lnTo>
                  <a:lnTo>
                    <a:pt x="14161" y="6972"/>
                  </a:lnTo>
                  <a:cubicBezTo>
                    <a:pt x="16066" y="7698"/>
                    <a:pt x="18346" y="8576"/>
                    <a:pt x="21053" y="9603"/>
                  </a:cubicBezTo>
                  <a:cubicBezTo>
                    <a:pt x="22457" y="10155"/>
                    <a:pt x="23384" y="10505"/>
                    <a:pt x="23459" y="10530"/>
                  </a:cubicBezTo>
                  <a:cubicBezTo>
                    <a:pt x="23562" y="10578"/>
                    <a:pt x="23674" y="10600"/>
                    <a:pt x="23786" y="10600"/>
                  </a:cubicBezTo>
                  <a:cubicBezTo>
                    <a:pt x="24028" y="10600"/>
                    <a:pt x="24266" y="10494"/>
                    <a:pt x="24386" y="10305"/>
                  </a:cubicBezTo>
                  <a:cubicBezTo>
                    <a:pt x="24612" y="9954"/>
                    <a:pt x="24512" y="9779"/>
                    <a:pt x="24086" y="9528"/>
                  </a:cubicBezTo>
                  <a:cubicBezTo>
                    <a:pt x="24086" y="9528"/>
                    <a:pt x="24061" y="9503"/>
                    <a:pt x="24011" y="9503"/>
                  </a:cubicBezTo>
                  <a:cubicBezTo>
                    <a:pt x="23835" y="9403"/>
                    <a:pt x="23635" y="9302"/>
                    <a:pt x="23359" y="9177"/>
                  </a:cubicBezTo>
                  <a:lnTo>
                    <a:pt x="21329" y="8200"/>
                  </a:lnTo>
                  <a:cubicBezTo>
                    <a:pt x="19675" y="7398"/>
                    <a:pt x="17419" y="6320"/>
                    <a:pt x="15188" y="5242"/>
                  </a:cubicBezTo>
                  <a:lnTo>
                    <a:pt x="14161" y="4741"/>
                  </a:lnTo>
                  <a:lnTo>
                    <a:pt x="22958" y="7473"/>
                  </a:lnTo>
                  <a:cubicBezTo>
                    <a:pt x="23045" y="7506"/>
                    <a:pt x="23138" y="7522"/>
                    <a:pt x="23230" y="7522"/>
                  </a:cubicBezTo>
                  <a:cubicBezTo>
                    <a:pt x="23482" y="7522"/>
                    <a:pt x="23732" y="7406"/>
                    <a:pt x="23860" y="7222"/>
                  </a:cubicBezTo>
                  <a:cubicBezTo>
                    <a:pt x="24011" y="6946"/>
                    <a:pt x="23885" y="6621"/>
                    <a:pt x="23584" y="6470"/>
                  </a:cubicBezTo>
                  <a:lnTo>
                    <a:pt x="19198" y="4566"/>
                  </a:lnTo>
                  <a:lnTo>
                    <a:pt x="19198" y="4566"/>
                  </a:lnTo>
                  <a:lnTo>
                    <a:pt x="22106" y="5292"/>
                  </a:lnTo>
                  <a:cubicBezTo>
                    <a:pt x="22182" y="5316"/>
                    <a:pt x="22260" y="5327"/>
                    <a:pt x="22336" y="5327"/>
                  </a:cubicBezTo>
                  <a:cubicBezTo>
                    <a:pt x="22586" y="5327"/>
                    <a:pt x="22824" y="5209"/>
                    <a:pt x="22958" y="5017"/>
                  </a:cubicBezTo>
                  <a:cubicBezTo>
                    <a:pt x="23133" y="4766"/>
                    <a:pt x="23033" y="4465"/>
                    <a:pt x="22757" y="4315"/>
                  </a:cubicBezTo>
                  <a:lnTo>
                    <a:pt x="20376" y="2911"/>
                  </a:lnTo>
                  <a:lnTo>
                    <a:pt x="21880" y="3237"/>
                  </a:lnTo>
                  <a:cubicBezTo>
                    <a:pt x="21951" y="3254"/>
                    <a:pt x="22022" y="3262"/>
                    <a:pt x="22091" y="3262"/>
                  </a:cubicBezTo>
                  <a:cubicBezTo>
                    <a:pt x="22341" y="3262"/>
                    <a:pt x="22570" y="3158"/>
                    <a:pt x="22707" y="2962"/>
                  </a:cubicBezTo>
                  <a:cubicBezTo>
                    <a:pt x="22858" y="2736"/>
                    <a:pt x="22782" y="2435"/>
                    <a:pt x="22532" y="2285"/>
                  </a:cubicBezTo>
                  <a:lnTo>
                    <a:pt x="21128" y="1307"/>
                  </a:lnTo>
                  <a:cubicBezTo>
                    <a:pt x="21329" y="1232"/>
                    <a:pt x="21504" y="1057"/>
                    <a:pt x="21529" y="856"/>
                  </a:cubicBezTo>
                  <a:cubicBezTo>
                    <a:pt x="21579" y="555"/>
                    <a:pt x="21329" y="280"/>
                    <a:pt x="20928" y="230"/>
                  </a:cubicBezTo>
                  <a:lnTo>
                    <a:pt x="18672" y="4"/>
                  </a:lnTo>
                  <a:cubicBezTo>
                    <a:pt x="18647" y="2"/>
                    <a:pt x="18621" y="1"/>
                    <a:pt x="18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1614175" y="702900"/>
              <a:ext cx="1432350" cy="1021450"/>
            </a:xfrm>
            <a:custGeom>
              <a:avLst/>
              <a:gdLst/>
              <a:ahLst/>
              <a:cxnLst/>
              <a:rect l="l" t="t" r="r" b="b"/>
              <a:pathLst>
                <a:path w="57294" h="40858" extrusionOk="0">
                  <a:moveTo>
                    <a:pt x="1379" y="6998"/>
                  </a:moveTo>
                  <a:lnTo>
                    <a:pt x="1379" y="6998"/>
                  </a:lnTo>
                  <a:cubicBezTo>
                    <a:pt x="1554" y="8026"/>
                    <a:pt x="1254" y="8803"/>
                    <a:pt x="777" y="9605"/>
                  </a:cubicBezTo>
                  <a:cubicBezTo>
                    <a:pt x="401" y="8828"/>
                    <a:pt x="677" y="7524"/>
                    <a:pt x="1379" y="6998"/>
                  </a:cubicBezTo>
                  <a:close/>
                  <a:moveTo>
                    <a:pt x="53795" y="12031"/>
                  </a:moveTo>
                  <a:cubicBezTo>
                    <a:pt x="53981" y="12031"/>
                    <a:pt x="54169" y="12057"/>
                    <a:pt x="54362" y="12111"/>
                  </a:cubicBezTo>
                  <a:cubicBezTo>
                    <a:pt x="54988" y="12286"/>
                    <a:pt x="55439" y="12662"/>
                    <a:pt x="55565" y="13314"/>
                  </a:cubicBezTo>
                  <a:cubicBezTo>
                    <a:pt x="55690" y="13966"/>
                    <a:pt x="55364" y="14442"/>
                    <a:pt x="54863" y="14818"/>
                  </a:cubicBezTo>
                  <a:cubicBezTo>
                    <a:pt x="54474" y="15100"/>
                    <a:pt x="54061" y="15246"/>
                    <a:pt x="53614" y="15246"/>
                  </a:cubicBezTo>
                  <a:cubicBezTo>
                    <a:pt x="53426" y="15246"/>
                    <a:pt x="53233" y="15220"/>
                    <a:pt x="53033" y="15169"/>
                  </a:cubicBezTo>
                  <a:cubicBezTo>
                    <a:pt x="52808" y="15118"/>
                    <a:pt x="52682" y="14993"/>
                    <a:pt x="52682" y="14768"/>
                  </a:cubicBezTo>
                  <a:cubicBezTo>
                    <a:pt x="52632" y="13966"/>
                    <a:pt x="52582" y="13189"/>
                    <a:pt x="52532" y="12387"/>
                  </a:cubicBezTo>
                  <a:cubicBezTo>
                    <a:pt x="52966" y="12161"/>
                    <a:pt x="53376" y="12031"/>
                    <a:pt x="53795" y="12031"/>
                  </a:cubicBezTo>
                  <a:close/>
                  <a:moveTo>
                    <a:pt x="35138" y="13239"/>
                  </a:moveTo>
                  <a:lnTo>
                    <a:pt x="35138" y="13239"/>
                  </a:lnTo>
                  <a:cubicBezTo>
                    <a:pt x="34687" y="15144"/>
                    <a:pt x="34662" y="16923"/>
                    <a:pt x="35214" y="18677"/>
                  </a:cubicBezTo>
                  <a:cubicBezTo>
                    <a:pt x="35062" y="18700"/>
                    <a:pt x="34950" y="18716"/>
                    <a:pt x="34861" y="18716"/>
                  </a:cubicBezTo>
                  <a:cubicBezTo>
                    <a:pt x="34658" y="18716"/>
                    <a:pt x="34584" y="18631"/>
                    <a:pt x="34462" y="18352"/>
                  </a:cubicBezTo>
                  <a:cubicBezTo>
                    <a:pt x="33860" y="16973"/>
                    <a:pt x="33710" y="15545"/>
                    <a:pt x="33986" y="14091"/>
                  </a:cubicBezTo>
                  <a:cubicBezTo>
                    <a:pt x="34036" y="13865"/>
                    <a:pt x="34161" y="13690"/>
                    <a:pt x="34387" y="13590"/>
                  </a:cubicBezTo>
                  <a:cubicBezTo>
                    <a:pt x="34587" y="13514"/>
                    <a:pt x="34788" y="13414"/>
                    <a:pt x="35138" y="13239"/>
                  </a:cubicBezTo>
                  <a:close/>
                  <a:moveTo>
                    <a:pt x="52958" y="5570"/>
                  </a:moveTo>
                  <a:cubicBezTo>
                    <a:pt x="52081" y="8151"/>
                    <a:pt x="51905" y="10732"/>
                    <a:pt x="52006" y="13339"/>
                  </a:cubicBezTo>
                  <a:cubicBezTo>
                    <a:pt x="52131" y="15920"/>
                    <a:pt x="52432" y="18502"/>
                    <a:pt x="53660" y="20933"/>
                  </a:cubicBezTo>
                  <a:cubicBezTo>
                    <a:pt x="47720" y="20231"/>
                    <a:pt x="41830" y="19555"/>
                    <a:pt x="35915" y="18853"/>
                  </a:cubicBezTo>
                  <a:cubicBezTo>
                    <a:pt x="35389" y="17449"/>
                    <a:pt x="35239" y="16021"/>
                    <a:pt x="35439" y="14567"/>
                  </a:cubicBezTo>
                  <a:cubicBezTo>
                    <a:pt x="35489" y="14166"/>
                    <a:pt x="35590" y="13815"/>
                    <a:pt x="35640" y="13414"/>
                  </a:cubicBezTo>
                  <a:cubicBezTo>
                    <a:pt x="35665" y="13088"/>
                    <a:pt x="35840" y="12888"/>
                    <a:pt x="36141" y="12763"/>
                  </a:cubicBezTo>
                  <a:cubicBezTo>
                    <a:pt x="37695" y="12061"/>
                    <a:pt x="39224" y="11359"/>
                    <a:pt x="40778" y="10657"/>
                  </a:cubicBezTo>
                  <a:cubicBezTo>
                    <a:pt x="44261" y="9053"/>
                    <a:pt x="47795" y="7575"/>
                    <a:pt x="51404" y="6221"/>
                  </a:cubicBezTo>
                  <a:cubicBezTo>
                    <a:pt x="51880" y="6046"/>
                    <a:pt x="52357" y="5820"/>
                    <a:pt x="52958" y="5570"/>
                  </a:cubicBezTo>
                  <a:close/>
                  <a:moveTo>
                    <a:pt x="54322" y="5011"/>
                  </a:moveTo>
                  <a:cubicBezTo>
                    <a:pt x="54499" y="5011"/>
                    <a:pt x="54684" y="5130"/>
                    <a:pt x="54863" y="5369"/>
                  </a:cubicBezTo>
                  <a:cubicBezTo>
                    <a:pt x="55114" y="5695"/>
                    <a:pt x="55314" y="6096"/>
                    <a:pt x="55489" y="6472"/>
                  </a:cubicBezTo>
                  <a:cubicBezTo>
                    <a:pt x="56016" y="7800"/>
                    <a:pt x="56266" y="9179"/>
                    <a:pt x="56417" y="10582"/>
                  </a:cubicBezTo>
                  <a:cubicBezTo>
                    <a:pt x="56667" y="12737"/>
                    <a:pt x="56718" y="14893"/>
                    <a:pt x="56417" y="17023"/>
                  </a:cubicBezTo>
                  <a:cubicBezTo>
                    <a:pt x="56291" y="17976"/>
                    <a:pt x="56066" y="18878"/>
                    <a:pt x="55815" y="19805"/>
                  </a:cubicBezTo>
                  <a:cubicBezTo>
                    <a:pt x="55715" y="20156"/>
                    <a:pt x="55515" y="20507"/>
                    <a:pt x="55289" y="20808"/>
                  </a:cubicBezTo>
                  <a:cubicBezTo>
                    <a:pt x="55149" y="20986"/>
                    <a:pt x="55002" y="21074"/>
                    <a:pt x="54852" y="21074"/>
                  </a:cubicBezTo>
                  <a:cubicBezTo>
                    <a:pt x="54707" y="21074"/>
                    <a:pt x="54559" y="20993"/>
                    <a:pt x="54412" y="20833"/>
                  </a:cubicBezTo>
                  <a:cubicBezTo>
                    <a:pt x="54161" y="20532"/>
                    <a:pt x="53936" y="20181"/>
                    <a:pt x="53785" y="19830"/>
                  </a:cubicBezTo>
                  <a:cubicBezTo>
                    <a:pt x="53334" y="18828"/>
                    <a:pt x="53109" y="17750"/>
                    <a:pt x="52933" y="16672"/>
                  </a:cubicBezTo>
                  <a:cubicBezTo>
                    <a:pt x="52883" y="16397"/>
                    <a:pt x="52858" y="16096"/>
                    <a:pt x="52808" y="15720"/>
                  </a:cubicBezTo>
                  <a:lnTo>
                    <a:pt x="52808" y="15720"/>
                  </a:lnTo>
                  <a:cubicBezTo>
                    <a:pt x="53081" y="15784"/>
                    <a:pt x="53337" y="15814"/>
                    <a:pt x="53582" y="15814"/>
                  </a:cubicBezTo>
                  <a:cubicBezTo>
                    <a:pt x="54011" y="15814"/>
                    <a:pt x="54405" y="15720"/>
                    <a:pt x="54788" y="15545"/>
                  </a:cubicBezTo>
                  <a:cubicBezTo>
                    <a:pt x="55840" y="15043"/>
                    <a:pt x="56392" y="13966"/>
                    <a:pt x="56066" y="12963"/>
                  </a:cubicBezTo>
                  <a:cubicBezTo>
                    <a:pt x="55815" y="12136"/>
                    <a:pt x="55013" y="11534"/>
                    <a:pt x="54061" y="11484"/>
                  </a:cubicBezTo>
                  <a:cubicBezTo>
                    <a:pt x="54009" y="11482"/>
                    <a:pt x="53958" y="11480"/>
                    <a:pt x="53906" y="11480"/>
                  </a:cubicBezTo>
                  <a:cubicBezTo>
                    <a:pt x="53481" y="11480"/>
                    <a:pt x="53052" y="11565"/>
                    <a:pt x="52582" y="11610"/>
                  </a:cubicBezTo>
                  <a:cubicBezTo>
                    <a:pt x="52582" y="11309"/>
                    <a:pt x="52582" y="11008"/>
                    <a:pt x="52582" y="10682"/>
                  </a:cubicBezTo>
                  <a:cubicBezTo>
                    <a:pt x="52657" y="9379"/>
                    <a:pt x="52783" y="8076"/>
                    <a:pt x="53184" y="6823"/>
                  </a:cubicBezTo>
                  <a:cubicBezTo>
                    <a:pt x="53334" y="6346"/>
                    <a:pt x="53535" y="5870"/>
                    <a:pt x="53785" y="5444"/>
                  </a:cubicBezTo>
                  <a:cubicBezTo>
                    <a:pt x="53943" y="5155"/>
                    <a:pt x="54128" y="5011"/>
                    <a:pt x="54322" y="5011"/>
                  </a:cubicBezTo>
                  <a:close/>
                  <a:moveTo>
                    <a:pt x="40303" y="22173"/>
                  </a:moveTo>
                  <a:cubicBezTo>
                    <a:pt x="40412" y="22173"/>
                    <a:pt x="40529" y="22195"/>
                    <a:pt x="40652" y="22236"/>
                  </a:cubicBezTo>
                  <a:cubicBezTo>
                    <a:pt x="40953" y="22362"/>
                    <a:pt x="41053" y="22537"/>
                    <a:pt x="41128" y="22913"/>
                  </a:cubicBezTo>
                  <a:cubicBezTo>
                    <a:pt x="40978" y="23314"/>
                    <a:pt x="40853" y="23715"/>
                    <a:pt x="40702" y="24091"/>
                  </a:cubicBezTo>
                  <a:cubicBezTo>
                    <a:pt x="40577" y="24321"/>
                    <a:pt x="40364" y="24429"/>
                    <a:pt x="40121" y="24429"/>
                  </a:cubicBezTo>
                  <a:cubicBezTo>
                    <a:pt x="40074" y="24429"/>
                    <a:pt x="40025" y="24425"/>
                    <a:pt x="39976" y="24417"/>
                  </a:cubicBezTo>
                  <a:cubicBezTo>
                    <a:pt x="39650" y="24367"/>
                    <a:pt x="39499" y="24141"/>
                    <a:pt x="39449" y="23840"/>
                  </a:cubicBezTo>
                  <a:cubicBezTo>
                    <a:pt x="39374" y="23364"/>
                    <a:pt x="39449" y="22888"/>
                    <a:pt x="39750" y="22487"/>
                  </a:cubicBezTo>
                  <a:cubicBezTo>
                    <a:pt x="39885" y="22268"/>
                    <a:pt x="40077" y="22173"/>
                    <a:pt x="40303" y="22173"/>
                  </a:cubicBezTo>
                  <a:close/>
                  <a:moveTo>
                    <a:pt x="38447" y="19730"/>
                  </a:moveTo>
                  <a:cubicBezTo>
                    <a:pt x="38973" y="19805"/>
                    <a:pt x="39374" y="19855"/>
                    <a:pt x="39875" y="19905"/>
                  </a:cubicBezTo>
                  <a:cubicBezTo>
                    <a:pt x="39850" y="20457"/>
                    <a:pt x="39825" y="20958"/>
                    <a:pt x="39800" y="21484"/>
                  </a:cubicBezTo>
                  <a:cubicBezTo>
                    <a:pt x="39775" y="21610"/>
                    <a:pt x="39675" y="21785"/>
                    <a:pt x="39550" y="21860"/>
                  </a:cubicBezTo>
                  <a:cubicBezTo>
                    <a:pt x="38948" y="22437"/>
                    <a:pt x="38798" y="23139"/>
                    <a:pt x="38898" y="23915"/>
                  </a:cubicBezTo>
                  <a:cubicBezTo>
                    <a:pt x="38948" y="24191"/>
                    <a:pt x="39123" y="24492"/>
                    <a:pt x="39324" y="24692"/>
                  </a:cubicBezTo>
                  <a:cubicBezTo>
                    <a:pt x="39600" y="24943"/>
                    <a:pt x="39675" y="25194"/>
                    <a:pt x="39600" y="25520"/>
                  </a:cubicBezTo>
                  <a:cubicBezTo>
                    <a:pt x="39550" y="25720"/>
                    <a:pt x="39524" y="25921"/>
                    <a:pt x="39474" y="26121"/>
                  </a:cubicBezTo>
                  <a:cubicBezTo>
                    <a:pt x="39249" y="26227"/>
                    <a:pt x="39024" y="26256"/>
                    <a:pt x="38787" y="26256"/>
                  </a:cubicBezTo>
                  <a:cubicBezTo>
                    <a:pt x="38576" y="26256"/>
                    <a:pt x="38357" y="26233"/>
                    <a:pt x="38121" y="26221"/>
                  </a:cubicBezTo>
                  <a:cubicBezTo>
                    <a:pt x="37920" y="24066"/>
                    <a:pt x="38196" y="21961"/>
                    <a:pt x="38447" y="19730"/>
                  </a:cubicBezTo>
                  <a:close/>
                  <a:moveTo>
                    <a:pt x="17892" y="0"/>
                  </a:moveTo>
                  <a:cubicBezTo>
                    <a:pt x="16267" y="0"/>
                    <a:pt x="14604" y="314"/>
                    <a:pt x="12983" y="983"/>
                  </a:cubicBezTo>
                  <a:cubicBezTo>
                    <a:pt x="12858" y="1033"/>
                    <a:pt x="12757" y="1083"/>
                    <a:pt x="12657" y="1133"/>
                  </a:cubicBezTo>
                  <a:cubicBezTo>
                    <a:pt x="12507" y="1234"/>
                    <a:pt x="12356" y="1359"/>
                    <a:pt x="12507" y="1534"/>
                  </a:cubicBezTo>
                  <a:cubicBezTo>
                    <a:pt x="12569" y="1596"/>
                    <a:pt x="12698" y="1641"/>
                    <a:pt x="12826" y="1641"/>
                  </a:cubicBezTo>
                  <a:cubicBezTo>
                    <a:pt x="12854" y="1641"/>
                    <a:pt x="12881" y="1639"/>
                    <a:pt x="12908" y="1635"/>
                  </a:cubicBezTo>
                  <a:cubicBezTo>
                    <a:pt x="13058" y="1610"/>
                    <a:pt x="13209" y="1534"/>
                    <a:pt x="13359" y="1459"/>
                  </a:cubicBezTo>
                  <a:cubicBezTo>
                    <a:pt x="14832" y="889"/>
                    <a:pt x="16345" y="588"/>
                    <a:pt x="17889" y="588"/>
                  </a:cubicBezTo>
                  <a:cubicBezTo>
                    <a:pt x="18447" y="588"/>
                    <a:pt x="19009" y="628"/>
                    <a:pt x="19574" y="707"/>
                  </a:cubicBezTo>
                  <a:cubicBezTo>
                    <a:pt x="26291" y="1660"/>
                    <a:pt x="30953" y="8026"/>
                    <a:pt x="29825" y="14717"/>
                  </a:cubicBezTo>
                  <a:cubicBezTo>
                    <a:pt x="28803" y="20681"/>
                    <a:pt x="23635" y="24817"/>
                    <a:pt x="17876" y="24817"/>
                  </a:cubicBezTo>
                  <a:cubicBezTo>
                    <a:pt x="16859" y="24817"/>
                    <a:pt x="15822" y="24688"/>
                    <a:pt x="14787" y="24417"/>
                  </a:cubicBezTo>
                  <a:cubicBezTo>
                    <a:pt x="9499" y="23038"/>
                    <a:pt x="5790" y="18226"/>
                    <a:pt x="5765" y="12763"/>
                  </a:cubicBezTo>
                  <a:cubicBezTo>
                    <a:pt x="5765" y="9855"/>
                    <a:pt x="6692" y="7274"/>
                    <a:pt x="8522" y="5018"/>
                  </a:cubicBezTo>
                  <a:cubicBezTo>
                    <a:pt x="8622" y="4893"/>
                    <a:pt x="8722" y="4768"/>
                    <a:pt x="8797" y="4617"/>
                  </a:cubicBezTo>
                  <a:cubicBezTo>
                    <a:pt x="8823" y="4542"/>
                    <a:pt x="8797" y="4367"/>
                    <a:pt x="8722" y="4316"/>
                  </a:cubicBezTo>
                  <a:cubicBezTo>
                    <a:pt x="8681" y="4275"/>
                    <a:pt x="8609" y="4256"/>
                    <a:pt x="8540" y="4256"/>
                  </a:cubicBezTo>
                  <a:cubicBezTo>
                    <a:pt x="8484" y="4256"/>
                    <a:pt x="8430" y="4269"/>
                    <a:pt x="8396" y="4291"/>
                  </a:cubicBezTo>
                  <a:cubicBezTo>
                    <a:pt x="8271" y="4367"/>
                    <a:pt x="8171" y="4517"/>
                    <a:pt x="8071" y="4617"/>
                  </a:cubicBezTo>
                  <a:cubicBezTo>
                    <a:pt x="6341" y="6722"/>
                    <a:pt x="5339" y="9128"/>
                    <a:pt x="5214" y="11810"/>
                  </a:cubicBezTo>
                  <a:cubicBezTo>
                    <a:pt x="4963" y="16572"/>
                    <a:pt x="6818" y="20382"/>
                    <a:pt x="10702" y="23189"/>
                  </a:cubicBezTo>
                  <a:cubicBezTo>
                    <a:pt x="10853" y="23289"/>
                    <a:pt x="11028" y="23414"/>
                    <a:pt x="11178" y="23514"/>
                  </a:cubicBezTo>
                  <a:cubicBezTo>
                    <a:pt x="10602" y="24768"/>
                    <a:pt x="10051" y="25996"/>
                    <a:pt x="9474" y="27249"/>
                  </a:cubicBezTo>
                  <a:cubicBezTo>
                    <a:pt x="9299" y="27174"/>
                    <a:pt x="9123" y="27098"/>
                    <a:pt x="8973" y="27023"/>
                  </a:cubicBezTo>
                  <a:cubicBezTo>
                    <a:pt x="7319" y="26171"/>
                    <a:pt x="5940" y="24968"/>
                    <a:pt x="4813" y="23489"/>
                  </a:cubicBezTo>
                  <a:cubicBezTo>
                    <a:pt x="2005" y="19780"/>
                    <a:pt x="853" y="15570"/>
                    <a:pt x="953" y="10983"/>
                  </a:cubicBezTo>
                  <a:cubicBezTo>
                    <a:pt x="953" y="10632"/>
                    <a:pt x="1053" y="10281"/>
                    <a:pt x="1254" y="9956"/>
                  </a:cubicBezTo>
                  <a:cubicBezTo>
                    <a:pt x="1604" y="9379"/>
                    <a:pt x="1905" y="8753"/>
                    <a:pt x="1980" y="8051"/>
                  </a:cubicBezTo>
                  <a:cubicBezTo>
                    <a:pt x="2005" y="7725"/>
                    <a:pt x="2056" y="7374"/>
                    <a:pt x="1980" y="7048"/>
                  </a:cubicBezTo>
                  <a:cubicBezTo>
                    <a:pt x="1902" y="6654"/>
                    <a:pt x="1655" y="6439"/>
                    <a:pt x="1370" y="6439"/>
                  </a:cubicBezTo>
                  <a:cubicBezTo>
                    <a:pt x="1202" y="6439"/>
                    <a:pt x="1020" y="6514"/>
                    <a:pt x="853" y="6672"/>
                  </a:cubicBezTo>
                  <a:cubicBezTo>
                    <a:pt x="627" y="6873"/>
                    <a:pt x="427" y="7148"/>
                    <a:pt x="326" y="7449"/>
                  </a:cubicBezTo>
                  <a:cubicBezTo>
                    <a:pt x="0" y="8251"/>
                    <a:pt x="26" y="9103"/>
                    <a:pt x="201" y="9956"/>
                  </a:cubicBezTo>
                  <a:cubicBezTo>
                    <a:pt x="276" y="10281"/>
                    <a:pt x="351" y="10607"/>
                    <a:pt x="351" y="10958"/>
                  </a:cubicBezTo>
                  <a:cubicBezTo>
                    <a:pt x="401" y="11785"/>
                    <a:pt x="376" y="12637"/>
                    <a:pt x="452" y="13489"/>
                  </a:cubicBezTo>
                  <a:cubicBezTo>
                    <a:pt x="702" y="16447"/>
                    <a:pt x="1529" y="19254"/>
                    <a:pt x="3033" y="21835"/>
                  </a:cubicBezTo>
                  <a:cubicBezTo>
                    <a:pt x="4487" y="24367"/>
                    <a:pt x="6417" y="26422"/>
                    <a:pt x="9098" y="27725"/>
                  </a:cubicBezTo>
                  <a:cubicBezTo>
                    <a:pt x="9148" y="27750"/>
                    <a:pt x="9224" y="27800"/>
                    <a:pt x="9324" y="27875"/>
                  </a:cubicBezTo>
                  <a:cubicBezTo>
                    <a:pt x="9224" y="28276"/>
                    <a:pt x="9123" y="28652"/>
                    <a:pt x="8998" y="29028"/>
                  </a:cubicBezTo>
                  <a:cubicBezTo>
                    <a:pt x="7945" y="32261"/>
                    <a:pt x="7494" y="35570"/>
                    <a:pt x="7269" y="38953"/>
                  </a:cubicBezTo>
                  <a:cubicBezTo>
                    <a:pt x="7244" y="39329"/>
                    <a:pt x="7294" y="39755"/>
                    <a:pt x="7319" y="40156"/>
                  </a:cubicBezTo>
                  <a:cubicBezTo>
                    <a:pt x="7342" y="40317"/>
                    <a:pt x="7427" y="40435"/>
                    <a:pt x="7595" y="40435"/>
                  </a:cubicBezTo>
                  <a:cubicBezTo>
                    <a:pt x="7611" y="40435"/>
                    <a:pt x="7627" y="40434"/>
                    <a:pt x="7645" y="40432"/>
                  </a:cubicBezTo>
                  <a:cubicBezTo>
                    <a:pt x="7820" y="40407"/>
                    <a:pt x="7870" y="40256"/>
                    <a:pt x="7870" y="40081"/>
                  </a:cubicBezTo>
                  <a:cubicBezTo>
                    <a:pt x="7870" y="39705"/>
                    <a:pt x="7820" y="39329"/>
                    <a:pt x="7845" y="38928"/>
                  </a:cubicBezTo>
                  <a:cubicBezTo>
                    <a:pt x="7970" y="37525"/>
                    <a:pt x="8096" y="36121"/>
                    <a:pt x="8271" y="34743"/>
                  </a:cubicBezTo>
                  <a:cubicBezTo>
                    <a:pt x="8597" y="32387"/>
                    <a:pt x="9198" y="30106"/>
                    <a:pt x="9950" y="27875"/>
                  </a:cubicBezTo>
                  <a:cubicBezTo>
                    <a:pt x="10376" y="26647"/>
                    <a:pt x="10928" y="25469"/>
                    <a:pt x="11454" y="24266"/>
                  </a:cubicBezTo>
                  <a:cubicBezTo>
                    <a:pt x="11504" y="24091"/>
                    <a:pt x="11630" y="23966"/>
                    <a:pt x="11680" y="23865"/>
                  </a:cubicBezTo>
                  <a:cubicBezTo>
                    <a:pt x="13900" y="24886"/>
                    <a:pt x="16018" y="25396"/>
                    <a:pt x="18045" y="25396"/>
                  </a:cubicBezTo>
                  <a:cubicBezTo>
                    <a:pt x="21439" y="25396"/>
                    <a:pt x="24575" y="23965"/>
                    <a:pt x="27494" y="21108"/>
                  </a:cubicBezTo>
                  <a:cubicBezTo>
                    <a:pt x="27895" y="21860"/>
                    <a:pt x="28271" y="22537"/>
                    <a:pt x="28622" y="23239"/>
                  </a:cubicBezTo>
                  <a:cubicBezTo>
                    <a:pt x="29925" y="26021"/>
                    <a:pt x="30727" y="28978"/>
                    <a:pt x="31279" y="31986"/>
                  </a:cubicBezTo>
                  <a:cubicBezTo>
                    <a:pt x="31780" y="34743"/>
                    <a:pt x="32081" y="37500"/>
                    <a:pt x="31780" y="40282"/>
                  </a:cubicBezTo>
                  <a:cubicBezTo>
                    <a:pt x="31780" y="40382"/>
                    <a:pt x="31755" y="40507"/>
                    <a:pt x="31780" y="40582"/>
                  </a:cubicBezTo>
                  <a:cubicBezTo>
                    <a:pt x="31830" y="40683"/>
                    <a:pt x="31930" y="40858"/>
                    <a:pt x="32031" y="40858"/>
                  </a:cubicBezTo>
                  <a:cubicBezTo>
                    <a:pt x="32131" y="40858"/>
                    <a:pt x="32256" y="40733"/>
                    <a:pt x="32306" y="40632"/>
                  </a:cubicBezTo>
                  <a:cubicBezTo>
                    <a:pt x="32357" y="40557"/>
                    <a:pt x="32357" y="40432"/>
                    <a:pt x="32357" y="40332"/>
                  </a:cubicBezTo>
                  <a:cubicBezTo>
                    <a:pt x="32407" y="39680"/>
                    <a:pt x="32482" y="39053"/>
                    <a:pt x="32482" y="38402"/>
                  </a:cubicBezTo>
                  <a:cubicBezTo>
                    <a:pt x="32482" y="35094"/>
                    <a:pt x="31956" y="31860"/>
                    <a:pt x="31154" y="28677"/>
                  </a:cubicBezTo>
                  <a:cubicBezTo>
                    <a:pt x="31128" y="28552"/>
                    <a:pt x="31103" y="28427"/>
                    <a:pt x="31078" y="28226"/>
                  </a:cubicBezTo>
                  <a:lnTo>
                    <a:pt x="31078" y="28226"/>
                  </a:lnTo>
                  <a:cubicBezTo>
                    <a:pt x="31630" y="28878"/>
                    <a:pt x="32106" y="29429"/>
                    <a:pt x="32632" y="29981"/>
                  </a:cubicBezTo>
                  <a:cubicBezTo>
                    <a:pt x="33334" y="30733"/>
                    <a:pt x="34136" y="31359"/>
                    <a:pt x="35113" y="31735"/>
                  </a:cubicBezTo>
                  <a:cubicBezTo>
                    <a:pt x="35396" y="31847"/>
                    <a:pt x="35673" y="31902"/>
                    <a:pt x="35941" y="31902"/>
                  </a:cubicBezTo>
                  <a:cubicBezTo>
                    <a:pt x="36454" y="31902"/>
                    <a:pt x="36932" y="31696"/>
                    <a:pt x="37344" y="31284"/>
                  </a:cubicBezTo>
                  <a:cubicBezTo>
                    <a:pt x="37670" y="30958"/>
                    <a:pt x="37996" y="30607"/>
                    <a:pt x="38221" y="30231"/>
                  </a:cubicBezTo>
                  <a:cubicBezTo>
                    <a:pt x="39149" y="28677"/>
                    <a:pt x="40076" y="27149"/>
                    <a:pt x="40377" y="25344"/>
                  </a:cubicBezTo>
                  <a:cubicBezTo>
                    <a:pt x="40402" y="25194"/>
                    <a:pt x="40477" y="24993"/>
                    <a:pt x="40602" y="24943"/>
                  </a:cubicBezTo>
                  <a:cubicBezTo>
                    <a:pt x="41379" y="24492"/>
                    <a:pt x="41580" y="23715"/>
                    <a:pt x="41655" y="22938"/>
                  </a:cubicBezTo>
                  <a:cubicBezTo>
                    <a:pt x="41730" y="22136"/>
                    <a:pt x="41379" y="21835"/>
                    <a:pt x="40828" y="21710"/>
                  </a:cubicBezTo>
                  <a:cubicBezTo>
                    <a:pt x="40677" y="21685"/>
                    <a:pt x="40552" y="21635"/>
                    <a:pt x="40402" y="21560"/>
                  </a:cubicBezTo>
                  <a:cubicBezTo>
                    <a:pt x="40402" y="21033"/>
                    <a:pt x="40301" y="20507"/>
                    <a:pt x="40527" y="19981"/>
                  </a:cubicBezTo>
                  <a:cubicBezTo>
                    <a:pt x="40652" y="20006"/>
                    <a:pt x="40753" y="20006"/>
                    <a:pt x="40853" y="20006"/>
                  </a:cubicBezTo>
                  <a:cubicBezTo>
                    <a:pt x="42006" y="20131"/>
                    <a:pt x="43159" y="20281"/>
                    <a:pt x="44311" y="20432"/>
                  </a:cubicBezTo>
                  <a:cubicBezTo>
                    <a:pt x="47745" y="20833"/>
                    <a:pt x="51154" y="21209"/>
                    <a:pt x="54587" y="21635"/>
                  </a:cubicBezTo>
                  <a:cubicBezTo>
                    <a:pt x="54650" y="21642"/>
                    <a:pt x="54711" y="21645"/>
                    <a:pt x="54772" y="21645"/>
                  </a:cubicBezTo>
                  <a:cubicBezTo>
                    <a:pt x="55147" y="21645"/>
                    <a:pt x="55474" y="21507"/>
                    <a:pt x="55690" y="21184"/>
                  </a:cubicBezTo>
                  <a:cubicBezTo>
                    <a:pt x="55941" y="20858"/>
                    <a:pt x="56166" y="20482"/>
                    <a:pt x="56317" y="20106"/>
                  </a:cubicBezTo>
                  <a:cubicBezTo>
                    <a:pt x="56743" y="19053"/>
                    <a:pt x="56918" y="17925"/>
                    <a:pt x="57043" y="16798"/>
                  </a:cubicBezTo>
                  <a:cubicBezTo>
                    <a:pt x="57294" y="14492"/>
                    <a:pt x="57219" y="12186"/>
                    <a:pt x="56918" y="9880"/>
                  </a:cubicBezTo>
                  <a:cubicBezTo>
                    <a:pt x="56718" y="8577"/>
                    <a:pt x="56492" y="7274"/>
                    <a:pt x="55941" y="6096"/>
                  </a:cubicBezTo>
                  <a:cubicBezTo>
                    <a:pt x="55715" y="5620"/>
                    <a:pt x="55414" y="5169"/>
                    <a:pt x="55088" y="4768"/>
                  </a:cubicBezTo>
                  <a:cubicBezTo>
                    <a:pt x="54908" y="4537"/>
                    <a:pt x="54651" y="4426"/>
                    <a:pt x="54376" y="4426"/>
                  </a:cubicBezTo>
                  <a:cubicBezTo>
                    <a:pt x="54232" y="4426"/>
                    <a:pt x="54082" y="4457"/>
                    <a:pt x="53936" y="4517"/>
                  </a:cubicBezTo>
                  <a:cubicBezTo>
                    <a:pt x="52657" y="5043"/>
                    <a:pt x="51379" y="5595"/>
                    <a:pt x="50076" y="6096"/>
                  </a:cubicBezTo>
                  <a:cubicBezTo>
                    <a:pt x="45489" y="7875"/>
                    <a:pt x="40978" y="9905"/>
                    <a:pt x="36517" y="11986"/>
                  </a:cubicBezTo>
                  <a:cubicBezTo>
                    <a:pt x="35640" y="12387"/>
                    <a:pt x="34788" y="12838"/>
                    <a:pt x="33910" y="13264"/>
                  </a:cubicBezTo>
                  <a:cubicBezTo>
                    <a:pt x="33635" y="13414"/>
                    <a:pt x="33484" y="13615"/>
                    <a:pt x="33459" y="13915"/>
                  </a:cubicBezTo>
                  <a:cubicBezTo>
                    <a:pt x="33409" y="14342"/>
                    <a:pt x="33309" y="14768"/>
                    <a:pt x="33309" y="15169"/>
                  </a:cubicBezTo>
                  <a:cubicBezTo>
                    <a:pt x="33259" y="16372"/>
                    <a:pt x="33434" y="17499"/>
                    <a:pt x="33935" y="18602"/>
                  </a:cubicBezTo>
                  <a:cubicBezTo>
                    <a:pt x="34161" y="19053"/>
                    <a:pt x="34437" y="19329"/>
                    <a:pt x="34988" y="19354"/>
                  </a:cubicBezTo>
                  <a:cubicBezTo>
                    <a:pt x="35489" y="19354"/>
                    <a:pt x="35991" y="19429"/>
                    <a:pt x="36492" y="19504"/>
                  </a:cubicBezTo>
                  <a:cubicBezTo>
                    <a:pt x="36943" y="19555"/>
                    <a:pt x="37419" y="19630"/>
                    <a:pt x="37895" y="19680"/>
                  </a:cubicBezTo>
                  <a:cubicBezTo>
                    <a:pt x="37770" y="21033"/>
                    <a:pt x="37620" y="22286"/>
                    <a:pt x="37519" y="23540"/>
                  </a:cubicBezTo>
                  <a:cubicBezTo>
                    <a:pt x="37469" y="24392"/>
                    <a:pt x="37469" y="25244"/>
                    <a:pt x="37519" y="26071"/>
                  </a:cubicBezTo>
                  <a:cubicBezTo>
                    <a:pt x="37545" y="26748"/>
                    <a:pt x="37695" y="26823"/>
                    <a:pt x="38347" y="26848"/>
                  </a:cubicBezTo>
                  <a:lnTo>
                    <a:pt x="39424" y="26848"/>
                  </a:lnTo>
                  <a:cubicBezTo>
                    <a:pt x="39073" y="27525"/>
                    <a:pt x="38773" y="28151"/>
                    <a:pt x="38447" y="28728"/>
                  </a:cubicBezTo>
                  <a:cubicBezTo>
                    <a:pt x="38071" y="29354"/>
                    <a:pt x="37695" y="29981"/>
                    <a:pt x="37244" y="30557"/>
                  </a:cubicBezTo>
                  <a:cubicBezTo>
                    <a:pt x="36823" y="31083"/>
                    <a:pt x="36412" y="31329"/>
                    <a:pt x="35934" y="31329"/>
                  </a:cubicBezTo>
                  <a:cubicBezTo>
                    <a:pt x="35614" y="31329"/>
                    <a:pt x="35265" y="31219"/>
                    <a:pt x="34863" y="31008"/>
                  </a:cubicBezTo>
                  <a:cubicBezTo>
                    <a:pt x="34763" y="30958"/>
                    <a:pt x="34662" y="30883"/>
                    <a:pt x="34562" y="30808"/>
                  </a:cubicBezTo>
                  <a:cubicBezTo>
                    <a:pt x="33409" y="30131"/>
                    <a:pt x="32557" y="29129"/>
                    <a:pt x="31755" y="28101"/>
                  </a:cubicBezTo>
                  <a:cubicBezTo>
                    <a:pt x="30978" y="27073"/>
                    <a:pt x="30326" y="26021"/>
                    <a:pt x="29900" y="24793"/>
                  </a:cubicBezTo>
                  <a:cubicBezTo>
                    <a:pt x="29374" y="23339"/>
                    <a:pt x="28697" y="21936"/>
                    <a:pt x="27820" y="20607"/>
                  </a:cubicBezTo>
                  <a:cubicBezTo>
                    <a:pt x="27920" y="20482"/>
                    <a:pt x="27971" y="20382"/>
                    <a:pt x="28046" y="20281"/>
                  </a:cubicBezTo>
                  <a:cubicBezTo>
                    <a:pt x="30226" y="17274"/>
                    <a:pt x="31028" y="13915"/>
                    <a:pt x="30326" y="10281"/>
                  </a:cubicBezTo>
                  <a:cubicBezTo>
                    <a:pt x="29129" y="4081"/>
                    <a:pt x="23754" y="0"/>
                    <a:pt x="17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2095375" y="1002525"/>
              <a:ext cx="205550" cy="135725"/>
            </a:xfrm>
            <a:custGeom>
              <a:avLst/>
              <a:gdLst/>
              <a:ahLst/>
              <a:cxnLst/>
              <a:rect l="l" t="t" r="r" b="b"/>
              <a:pathLst>
                <a:path w="8222" h="5429" extrusionOk="0">
                  <a:moveTo>
                    <a:pt x="7520" y="1028"/>
                  </a:moveTo>
                  <a:lnTo>
                    <a:pt x="7520" y="1028"/>
                  </a:lnTo>
                  <a:cubicBezTo>
                    <a:pt x="7895" y="2532"/>
                    <a:pt x="6993" y="4637"/>
                    <a:pt x="4988" y="4813"/>
                  </a:cubicBezTo>
                  <a:cubicBezTo>
                    <a:pt x="4844" y="4828"/>
                    <a:pt x="4703" y="4835"/>
                    <a:pt x="4564" y="4835"/>
                  </a:cubicBezTo>
                  <a:cubicBezTo>
                    <a:pt x="3302" y="4835"/>
                    <a:pt x="2255" y="4235"/>
                    <a:pt x="1329" y="3309"/>
                  </a:cubicBezTo>
                  <a:lnTo>
                    <a:pt x="1329" y="3309"/>
                  </a:lnTo>
                  <a:cubicBezTo>
                    <a:pt x="1676" y="3344"/>
                    <a:pt x="2017" y="3363"/>
                    <a:pt x="2350" y="3363"/>
                  </a:cubicBezTo>
                  <a:cubicBezTo>
                    <a:pt x="4371" y="3363"/>
                    <a:pt x="6121" y="2685"/>
                    <a:pt x="7520" y="1028"/>
                  </a:cubicBezTo>
                  <a:close/>
                  <a:moveTo>
                    <a:pt x="7645" y="1"/>
                  </a:moveTo>
                  <a:cubicBezTo>
                    <a:pt x="7570" y="1"/>
                    <a:pt x="7394" y="151"/>
                    <a:pt x="7319" y="276"/>
                  </a:cubicBezTo>
                  <a:cubicBezTo>
                    <a:pt x="6191" y="2006"/>
                    <a:pt x="4537" y="2707"/>
                    <a:pt x="2532" y="2758"/>
                  </a:cubicBezTo>
                  <a:cubicBezTo>
                    <a:pt x="2485" y="2759"/>
                    <a:pt x="2439" y="2760"/>
                    <a:pt x="2393" y="2760"/>
                  </a:cubicBezTo>
                  <a:cubicBezTo>
                    <a:pt x="1715" y="2760"/>
                    <a:pt x="1060" y="2593"/>
                    <a:pt x="427" y="2382"/>
                  </a:cubicBezTo>
                  <a:cubicBezTo>
                    <a:pt x="402" y="2372"/>
                    <a:pt x="376" y="2368"/>
                    <a:pt x="348" y="2368"/>
                  </a:cubicBezTo>
                  <a:cubicBezTo>
                    <a:pt x="235" y="2368"/>
                    <a:pt x="102" y="2437"/>
                    <a:pt x="1" y="2457"/>
                  </a:cubicBezTo>
                  <a:cubicBezTo>
                    <a:pt x="26" y="2582"/>
                    <a:pt x="1" y="2732"/>
                    <a:pt x="76" y="2833"/>
                  </a:cubicBezTo>
                  <a:cubicBezTo>
                    <a:pt x="928" y="4011"/>
                    <a:pt x="2031" y="4863"/>
                    <a:pt x="3434" y="5264"/>
                  </a:cubicBezTo>
                  <a:cubicBezTo>
                    <a:pt x="3836" y="5375"/>
                    <a:pt x="4228" y="5429"/>
                    <a:pt x="4605" y="5429"/>
                  </a:cubicBezTo>
                  <a:cubicBezTo>
                    <a:pt x="6346" y="5429"/>
                    <a:pt x="7750" y="4286"/>
                    <a:pt x="8121" y="2432"/>
                  </a:cubicBezTo>
                  <a:cubicBezTo>
                    <a:pt x="8171" y="2131"/>
                    <a:pt x="8196" y="1830"/>
                    <a:pt x="8221" y="1555"/>
                  </a:cubicBezTo>
                  <a:cubicBezTo>
                    <a:pt x="8196" y="1229"/>
                    <a:pt x="8171" y="928"/>
                    <a:pt x="8121" y="627"/>
                  </a:cubicBezTo>
                  <a:cubicBezTo>
                    <a:pt x="8121" y="527"/>
                    <a:pt x="8096" y="402"/>
                    <a:pt x="8046" y="326"/>
                  </a:cubicBezTo>
                  <a:cubicBezTo>
                    <a:pt x="7946" y="201"/>
                    <a:pt x="7795" y="5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3077225" y="862500"/>
              <a:ext cx="109675" cy="69250"/>
            </a:xfrm>
            <a:custGeom>
              <a:avLst/>
              <a:gdLst/>
              <a:ahLst/>
              <a:cxnLst/>
              <a:rect l="l" t="t" r="r" b="b"/>
              <a:pathLst>
                <a:path w="4387" h="2770" extrusionOk="0">
                  <a:moveTo>
                    <a:pt x="4014" y="1"/>
                  </a:moveTo>
                  <a:cubicBezTo>
                    <a:pt x="3891" y="1"/>
                    <a:pt x="3754" y="78"/>
                    <a:pt x="3634" y="138"/>
                  </a:cubicBezTo>
                  <a:cubicBezTo>
                    <a:pt x="3609" y="163"/>
                    <a:pt x="3559" y="163"/>
                    <a:pt x="3534" y="188"/>
                  </a:cubicBezTo>
                  <a:cubicBezTo>
                    <a:pt x="2506" y="815"/>
                    <a:pt x="1479" y="1466"/>
                    <a:pt x="451" y="2093"/>
                  </a:cubicBezTo>
                  <a:cubicBezTo>
                    <a:pt x="326" y="2168"/>
                    <a:pt x="201" y="2293"/>
                    <a:pt x="100" y="2419"/>
                  </a:cubicBezTo>
                  <a:cubicBezTo>
                    <a:pt x="0" y="2544"/>
                    <a:pt x="125" y="2770"/>
                    <a:pt x="351" y="2770"/>
                  </a:cubicBezTo>
                  <a:cubicBezTo>
                    <a:pt x="426" y="2719"/>
                    <a:pt x="551" y="2644"/>
                    <a:pt x="677" y="2569"/>
                  </a:cubicBezTo>
                  <a:cubicBezTo>
                    <a:pt x="1754" y="1917"/>
                    <a:pt x="2832" y="1266"/>
                    <a:pt x="3935" y="614"/>
                  </a:cubicBezTo>
                  <a:cubicBezTo>
                    <a:pt x="4110" y="514"/>
                    <a:pt x="4386" y="439"/>
                    <a:pt x="4236" y="138"/>
                  </a:cubicBezTo>
                  <a:cubicBezTo>
                    <a:pt x="4175" y="37"/>
                    <a:pt x="4098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2046500" y="987500"/>
              <a:ext cx="40125" cy="45775"/>
            </a:xfrm>
            <a:custGeom>
              <a:avLst/>
              <a:gdLst/>
              <a:ahLst/>
              <a:cxnLst/>
              <a:rect l="l" t="t" r="r" b="b"/>
              <a:pathLst>
                <a:path w="1605" h="1831" extrusionOk="0">
                  <a:moveTo>
                    <a:pt x="803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25" y="1364"/>
                    <a:pt x="431" y="1831"/>
                    <a:pt x="869" y="1831"/>
                  </a:cubicBezTo>
                  <a:cubicBezTo>
                    <a:pt x="880" y="1831"/>
                    <a:pt x="892" y="1830"/>
                    <a:pt x="903" y="1830"/>
                  </a:cubicBezTo>
                  <a:cubicBezTo>
                    <a:pt x="1279" y="1805"/>
                    <a:pt x="1605" y="1379"/>
                    <a:pt x="1605" y="978"/>
                  </a:cubicBezTo>
                  <a:cubicBezTo>
                    <a:pt x="1605" y="501"/>
                    <a:pt x="1204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2253900" y="935475"/>
              <a:ext cx="43875" cy="44050"/>
            </a:xfrm>
            <a:custGeom>
              <a:avLst/>
              <a:gdLst/>
              <a:ahLst/>
              <a:cxnLst/>
              <a:rect l="l" t="t" r="r" b="b"/>
              <a:pathLst>
                <a:path w="1755" h="1762" extrusionOk="0">
                  <a:moveTo>
                    <a:pt x="803" y="1"/>
                  </a:moveTo>
                  <a:cubicBezTo>
                    <a:pt x="702" y="51"/>
                    <a:pt x="502" y="101"/>
                    <a:pt x="377" y="226"/>
                  </a:cubicBezTo>
                  <a:cubicBezTo>
                    <a:pt x="1" y="653"/>
                    <a:pt x="176" y="1429"/>
                    <a:pt x="677" y="1655"/>
                  </a:cubicBezTo>
                  <a:cubicBezTo>
                    <a:pt x="815" y="1718"/>
                    <a:pt x="959" y="1762"/>
                    <a:pt x="1097" y="1762"/>
                  </a:cubicBezTo>
                  <a:cubicBezTo>
                    <a:pt x="1235" y="1762"/>
                    <a:pt x="1366" y="1718"/>
                    <a:pt x="1479" y="1605"/>
                  </a:cubicBezTo>
                  <a:cubicBezTo>
                    <a:pt x="1755" y="1329"/>
                    <a:pt x="1730" y="978"/>
                    <a:pt x="1630" y="653"/>
                  </a:cubicBezTo>
                  <a:cubicBezTo>
                    <a:pt x="1504" y="302"/>
                    <a:pt x="1304" y="5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3085350" y="1145375"/>
              <a:ext cx="94650" cy="42025"/>
            </a:xfrm>
            <a:custGeom>
              <a:avLst/>
              <a:gdLst/>
              <a:ahLst/>
              <a:cxnLst/>
              <a:rect l="l" t="t" r="r" b="b"/>
              <a:pathLst>
                <a:path w="3786" h="1681" extrusionOk="0">
                  <a:moveTo>
                    <a:pt x="327" y="1"/>
                  </a:moveTo>
                  <a:cubicBezTo>
                    <a:pt x="226" y="51"/>
                    <a:pt x="126" y="126"/>
                    <a:pt x="1" y="201"/>
                  </a:cubicBezTo>
                  <a:cubicBezTo>
                    <a:pt x="51" y="302"/>
                    <a:pt x="101" y="402"/>
                    <a:pt x="176" y="477"/>
                  </a:cubicBezTo>
                  <a:cubicBezTo>
                    <a:pt x="252" y="527"/>
                    <a:pt x="377" y="552"/>
                    <a:pt x="452" y="577"/>
                  </a:cubicBezTo>
                  <a:cubicBezTo>
                    <a:pt x="1354" y="903"/>
                    <a:pt x="2231" y="1254"/>
                    <a:pt x="3109" y="1580"/>
                  </a:cubicBezTo>
                  <a:cubicBezTo>
                    <a:pt x="3234" y="1605"/>
                    <a:pt x="3334" y="1680"/>
                    <a:pt x="3460" y="1680"/>
                  </a:cubicBezTo>
                  <a:cubicBezTo>
                    <a:pt x="3535" y="1655"/>
                    <a:pt x="3635" y="1555"/>
                    <a:pt x="3785" y="1455"/>
                  </a:cubicBezTo>
                  <a:cubicBezTo>
                    <a:pt x="3560" y="1279"/>
                    <a:pt x="3409" y="1104"/>
                    <a:pt x="3234" y="1028"/>
                  </a:cubicBezTo>
                  <a:cubicBezTo>
                    <a:pt x="2332" y="678"/>
                    <a:pt x="1404" y="377"/>
                    <a:pt x="502" y="51"/>
                  </a:cubicBezTo>
                  <a:cubicBezTo>
                    <a:pt x="452" y="26"/>
                    <a:pt x="37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3104150" y="1048625"/>
              <a:ext cx="85875" cy="23125"/>
            </a:xfrm>
            <a:custGeom>
              <a:avLst/>
              <a:gdLst/>
              <a:ahLst/>
              <a:cxnLst/>
              <a:rect l="l" t="t" r="r" b="b"/>
              <a:pathLst>
                <a:path w="3435" h="925" extrusionOk="0">
                  <a:moveTo>
                    <a:pt x="270" y="1"/>
                  </a:moveTo>
                  <a:cubicBezTo>
                    <a:pt x="131" y="1"/>
                    <a:pt x="1" y="46"/>
                    <a:pt x="1" y="237"/>
                  </a:cubicBezTo>
                  <a:cubicBezTo>
                    <a:pt x="1" y="337"/>
                    <a:pt x="176" y="487"/>
                    <a:pt x="302" y="513"/>
                  </a:cubicBezTo>
                  <a:cubicBezTo>
                    <a:pt x="1154" y="663"/>
                    <a:pt x="2006" y="788"/>
                    <a:pt x="2808" y="914"/>
                  </a:cubicBezTo>
                  <a:cubicBezTo>
                    <a:pt x="2875" y="914"/>
                    <a:pt x="2919" y="925"/>
                    <a:pt x="2964" y="925"/>
                  </a:cubicBezTo>
                  <a:cubicBezTo>
                    <a:pt x="2986" y="925"/>
                    <a:pt x="3008" y="922"/>
                    <a:pt x="3033" y="914"/>
                  </a:cubicBezTo>
                  <a:cubicBezTo>
                    <a:pt x="3209" y="914"/>
                    <a:pt x="3434" y="888"/>
                    <a:pt x="3409" y="663"/>
                  </a:cubicBezTo>
                  <a:cubicBezTo>
                    <a:pt x="3409" y="563"/>
                    <a:pt x="3209" y="437"/>
                    <a:pt x="3083" y="412"/>
                  </a:cubicBezTo>
                  <a:cubicBezTo>
                    <a:pt x="2181" y="262"/>
                    <a:pt x="1304" y="137"/>
                    <a:pt x="402" y="11"/>
                  </a:cubicBezTo>
                  <a:cubicBezTo>
                    <a:pt x="360" y="5"/>
                    <a:pt x="31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4" name="Google Shape;1764;p37"/>
          <p:cNvCxnSpPr/>
          <p:nvPr/>
        </p:nvCxnSpPr>
        <p:spPr>
          <a:xfrm>
            <a:off x="2478325" y="3875050"/>
            <a:ext cx="374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5" name="Google Shape;1765;p37"/>
          <p:cNvSpPr/>
          <p:nvPr/>
        </p:nvSpPr>
        <p:spPr>
          <a:xfrm rot="-559036">
            <a:off x="1203550" y="3265075"/>
            <a:ext cx="483097" cy="310873"/>
          </a:xfrm>
          <a:custGeom>
            <a:avLst/>
            <a:gdLst/>
            <a:ahLst/>
            <a:cxnLst/>
            <a:rect l="l" t="t" r="r" b="b"/>
            <a:pathLst>
              <a:path w="19324" h="12435" extrusionOk="0">
                <a:moveTo>
                  <a:pt x="12724" y="622"/>
                </a:moveTo>
                <a:cubicBezTo>
                  <a:pt x="14536" y="622"/>
                  <a:pt x="16351" y="665"/>
                  <a:pt x="18171" y="777"/>
                </a:cubicBezTo>
                <a:cubicBezTo>
                  <a:pt x="15464" y="3058"/>
                  <a:pt x="12782" y="5288"/>
                  <a:pt x="10051" y="7569"/>
                </a:cubicBezTo>
                <a:cubicBezTo>
                  <a:pt x="7043" y="5414"/>
                  <a:pt x="4036" y="3308"/>
                  <a:pt x="1178" y="953"/>
                </a:cubicBezTo>
                <a:cubicBezTo>
                  <a:pt x="5031" y="816"/>
                  <a:pt x="8871" y="622"/>
                  <a:pt x="12724" y="622"/>
                </a:cubicBezTo>
                <a:close/>
                <a:moveTo>
                  <a:pt x="652" y="1379"/>
                </a:moveTo>
                <a:lnTo>
                  <a:pt x="652" y="1379"/>
                </a:lnTo>
                <a:cubicBezTo>
                  <a:pt x="2381" y="2682"/>
                  <a:pt x="4061" y="3960"/>
                  <a:pt x="5765" y="5238"/>
                </a:cubicBezTo>
                <a:cubicBezTo>
                  <a:pt x="4361" y="7018"/>
                  <a:pt x="2958" y="8747"/>
                  <a:pt x="1529" y="10577"/>
                </a:cubicBezTo>
                <a:cubicBezTo>
                  <a:pt x="1078" y="7494"/>
                  <a:pt x="802" y="4486"/>
                  <a:pt x="652" y="1379"/>
                </a:cubicBezTo>
                <a:close/>
                <a:moveTo>
                  <a:pt x="18672" y="1203"/>
                </a:moveTo>
                <a:cubicBezTo>
                  <a:pt x="18772" y="1930"/>
                  <a:pt x="18672" y="2582"/>
                  <a:pt x="18672" y="3233"/>
                </a:cubicBezTo>
                <a:cubicBezTo>
                  <a:pt x="18672" y="3885"/>
                  <a:pt x="18697" y="4511"/>
                  <a:pt x="18672" y="5163"/>
                </a:cubicBezTo>
                <a:cubicBezTo>
                  <a:pt x="18672" y="5840"/>
                  <a:pt x="18622" y="6491"/>
                  <a:pt x="18597" y="7168"/>
                </a:cubicBezTo>
                <a:cubicBezTo>
                  <a:pt x="18597" y="7795"/>
                  <a:pt x="18597" y="8446"/>
                  <a:pt x="18597" y="9098"/>
                </a:cubicBezTo>
                <a:lnTo>
                  <a:pt x="18597" y="11178"/>
                </a:lnTo>
                <a:cubicBezTo>
                  <a:pt x="17068" y="9073"/>
                  <a:pt x="15589" y="7043"/>
                  <a:pt x="14061" y="4963"/>
                </a:cubicBezTo>
                <a:cubicBezTo>
                  <a:pt x="15539" y="3634"/>
                  <a:pt x="17068" y="2456"/>
                  <a:pt x="18672" y="1203"/>
                </a:cubicBezTo>
                <a:close/>
                <a:moveTo>
                  <a:pt x="13685" y="5339"/>
                </a:moveTo>
                <a:cubicBezTo>
                  <a:pt x="15214" y="7494"/>
                  <a:pt x="16742" y="9624"/>
                  <a:pt x="18271" y="11730"/>
                </a:cubicBezTo>
                <a:cubicBezTo>
                  <a:pt x="18188" y="11758"/>
                  <a:pt x="17807" y="11771"/>
                  <a:pt x="17213" y="11771"/>
                </a:cubicBezTo>
                <a:cubicBezTo>
                  <a:pt x="13672" y="11771"/>
                  <a:pt x="2552" y="11318"/>
                  <a:pt x="1780" y="11103"/>
                </a:cubicBezTo>
                <a:cubicBezTo>
                  <a:pt x="3309" y="9223"/>
                  <a:pt x="4762" y="7419"/>
                  <a:pt x="6266" y="5564"/>
                </a:cubicBezTo>
                <a:cubicBezTo>
                  <a:pt x="6567" y="5790"/>
                  <a:pt x="6817" y="5965"/>
                  <a:pt x="7068" y="6141"/>
                </a:cubicBezTo>
                <a:cubicBezTo>
                  <a:pt x="7820" y="6667"/>
                  <a:pt x="8597" y="7243"/>
                  <a:pt x="9374" y="7770"/>
                </a:cubicBezTo>
                <a:cubicBezTo>
                  <a:pt x="9649" y="7961"/>
                  <a:pt x="9844" y="8055"/>
                  <a:pt x="10033" y="8055"/>
                </a:cubicBezTo>
                <a:cubicBezTo>
                  <a:pt x="10240" y="8055"/>
                  <a:pt x="10439" y="7942"/>
                  <a:pt x="10727" y="7719"/>
                </a:cubicBezTo>
                <a:cubicBezTo>
                  <a:pt x="11604" y="7018"/>
                  <a:pt x="12482" y="6291"/>
                  <a:pt x="13359" y="5589"/>
                </a:cubicBezTo>
                <a:cubicBezTo>
                  <a:pt x="13459" y="5514"/>
                  <a:pt x="13534" y="5439"/>
                  <a:pt x="13685" y="5339"/>
                </a:cubicBezTo>
                <a:close/>
                <a:moveTo>
                  <a:pt x="9650" y="0"/>
                </a:moveTo>
                <a:cubicBezTo>
                  <a:pt x="9650" y="25"/>
                  <a:pt x="9650" y="50"/>
                  <a:pt x="9650" y="50"/>
                </a:cubicBezTo>
                <a:cubicBezTo>
                  <a:pt x="7218" y="151"/>
                  <a:pt x="4787" y="226"/>
                  <a:pt x="2356" y="301"/>
                </a:cubicBezTo>
                <a:cubicBezTo>
                  <a:pt x="1755" y="326"/>
                  <a:pt x="1153" y="376"/>
                  <a:pt x="552" y="401"/>
                </a:cubicBezTo>
                <a:cubicBezTo>
                  <a:pt x="25" y="451"/>
                  <a:pt x="0" y="501"/>
                  <a:pt x="51" y="1053"/>
                </a:cubicBezTo>
                <a:cubicBezTo>
                  <a:pt x="126" y="1830"/>
                  <a:pt x="176" y="2607"/>
                  <a:pt x="226" y="3409"/>
                </a:cubicBezTo>
                <a:cubicBezTo>
                  <a:pt x="276" y="4311"/>
                  <a:pt x="326" y="5213"/>
                  <a:pt x="401" y="6115"/>
                </a:cubicBezTo>
                <a:cubicBezTo>
                  <a:pt x="577" y="7719"/>
                  <a:pt x="777" y="9349"/>
                  <a:pt x="953" y="10978"/>
                </a:cubicBezTo>
                <a:cubicBezTo>
                  <a:pt x="1003" y="11404"/>
                  <a:pt x="1078" y="11529"/>
                  <a:pt x="1504" y="11629"/>
                </a:cubicBezTo>
                <a:cubicBezTo>
                  <a:pt x="1730" y="11704"/>
                  <a:pt x="1930" y="11730"/>
                  <a:pt x="2156" y="11755"/>
                </a:cubicBezTo>
                <a:cubicBezTo>
                  <a:pt x="5239" y="11905"/>
                  <a:pt x="8321" y="12080"/>
                  <a:pt x="11379" y="12231"/>
                </a:cubicBezTo>
                <a:cubicBezTo>
                  <a:pt x="13910" y="12331"/>
                  <a:pt x="16417" y="12356"/>
                  <a:pt x="18923" y="12431"/>
                </a:cubicBezTo>
                <a:cubicBezTo>
                  <a:pt x="18946" y="12433"/>
                  <a:pt x="18968" y="12434"/>
                  <a:pt x="18989" y="12434"/>
                </a:cubicBezTo>
                <a:cubicBezTo>
                  <a:pt x="19215" y="12434"/>
                  <a:pt x="19299" y="12312"/>
                  <a:pt x="19299" y="12105"/>
                </a:cubicBezTo>
                <a:cubicBezTo>
                  <a:pt x="19324" y="11830"/>
                  <a:pt x="19299" y="11579"/>
                  <a:pt x="19299" y="11303"/>
                </a:cubicBezTo>
                <a:cubicBezTo>
                  <a:pt x="19249" y="10526"/>
                  <a:pt x="19198" y="9750"/>
                  <a:pt x="19198" y="8973"/>
                </a:cubicBezTo>
                <a:cubicBezTo>
                  <a:pt x="19173" y="6817"/>
                  <a:pt x="19224" y="4662"/>
                  <a:pt x="19224" y="2506"/>
                </a:cubicBezTo>
                <a:cubicBezTo>
                  <a:pt x="19224" y="1930"/>
                  <a:pt x="19224" y="1379"/>
                  <a:pt x="19249" y="802"/>
                </a:cubicBezTo>
                <a:cubicBezTo>
                  <a:pt x="19249" y="251"/>
                  <a:pt x="19198" y="201"/>
                  <a:pt x="18647" y="176"/>
                </a:cubicBezTo>
                <a:cubicBezTo>
                  <a:pt x="17995" y="151"/>
                  <a:pt x="17369" y="151"/>
                  <a:pt x="16717" y="151"/>
                </a:cubicBezTo>
                <a:cubicBezTo>
                  <a:pt x="14361" y="100"/>
                  <a:pt x="12005" y="50"/>
                  <a:pt x="9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7"/>
          <p:cNvSpPr/>
          <p:nvPr/>
        </p:nvSpPr>
        <p:spPr>
          <a:xfrm rot="1184271">
            <a:off x="737606" y="3715219"/>
            <a:ext cx="483076" cy="310859"/>
          </a:xfrm>
          <a:custGeom>
            <a:avLst/>
            <a:gdLst/>
            <a:ahLst/>
            <a:cxnLst/>
            <a:rect l="l" t="t" r="r" b="b"/>
            <a:pathLst>
              <a:path w="19324" h="12435" extrusionOk="0">
                <a:moveTo>
                  <a:pt x="12724" y="622"/>
                </a:moveTo>
                <a:cubicBezTo>
                  <a:pt x="14536" y="622"/>
                  <a:pt x="16351" y="665"/>
                  <a:pt x="18171" y="777"/>
                </a:cubicBezTo>
                <a:cubicBezTo>
                  <a:pt x="15464" y="3058"/>
                  <a:pt x="12782" y="5288"/>
                  <a:pt x="10051" y="7569"/>
                </a:cubicBezTo>
                <a:cubicBezTo>
                  <a:pt x="7043" y="5414"/>
                  <a:pt x="4036" y="3308"/>
                  <a:pt x="1178" y="953"/>
                </a:cubicBezTo>
                <a:cubicBezTo>
                  <a:pt x="5031" y="816"/>
                  <a:pt x="8871" y="622"/>
                  <a:pt x="12724" y="622"/>
                </a:cubicBezTo>
                <a:close/>
                <a:moveTo>
                  <a:pt x="652" y="1379"/>
                </a:moveTo>
                <a:lnTo>
                  <a:pt x="652" y="1379"/>
                </a:lnTo>
                <a:cubicBezTo>
                  <a:pt x="2381" y="2682"/>
                  <a:pt x="4061" y="3960"/>
                  <a:pt x="5765" y="5238"/>
                </a:cubicBezTo>
                <a:cubicBezTo>
                  <a:pt x="4361" y="7018"/>
                  <a:pt x="2958" y="8747"/>
                  <a:pt x="1529" y="10577"/>
                </a:cubicBezTo>
                <a:cubicBezTo>
                  <a:pt x="1078" y="7494"/>
                  <a:pt x="802" y="4486"/>
                  <a:pt x="652" y="1379"/>
                </a:cubicBezTo>
                <a:close/>
                <a:moveTo>
                  <a:pt x="18672" y="1203"/>
                </a:moveTo>
                <a:cubicBezTo>
                  <a:pt x="18772" y="1930"/>
                  <a:pt x="18672" y="2582"/>
                  <a:pt x="18672" y="3233"/>
                </a:cubicBezTo>
                <a:cubicBezTo>
                  <a:pt x="18672" y="3885"/>
                  <a:pt x="18697" y="4511"/>
                  <a:pt x="18672" y="5163"/>
                </a:cubicBezTo>
                <a:cubicBezTo>
                  <a:pt x="18672" y="5840"/>
                  <a:pt x="18622" y="6491"/>
                  <a:pt x="18597" y="7168"/>
                </a:cubicBezTo>
                <a:cubicBezTo>
                  <a:pt x="18597" y="7795"/>
                  <a:pt x="18597" y="8446"/>
                  <a:pt x="18597" y="9098"/>
                </a:cubicBezTo>
                <a:lnTo>
                  <a:pt x="18597" y="11178"/>
                </a:lnTo>
                <a:cubicBezTo>
                  <a:pt x="17068" y="9073"/>
                  <a:pt x="15589" y="7043"/>
                  <a:pt x="14061" y="4963"/>
                </a:cubicBezTo>
                <a:cubicBezTo>
                  <a:pt x="15539" y="3634"/>
                  <a:pt x="17068" y="2456"/>
                  <a:pt x="18672" y="1203"/>
                </a:cubicBezTo>
                <a:close/>
                <a:moveTo>
                  <a:pt x="13685" y="5339"/>
                </a:moveTo>
                <a:cubicBezTo>
                  <a:pt x="15214" y="7494"/>
                  <a:pt x="16742" y="9624"/>
                  <a:pt x="18271" y="11730"/>
                </a:cubicBezTo>
                <a:cubicBezTo>
                  <a:pt x="18188" y="11758"/>
                  <a:pt x="17807" y="11771"/>
                  <a:pt x="17213" y="11771"/>
                </a:cubicBezTo>
                <a:cubicBezTo>
                  <a:pt x="13672" y="11771"/>
                  <a:pt x="2552" y="11318"/>
                  <a:pt x="1780" y="11103"/>
                </a:cubicBezTo>
                <a:cubicBezTo>
                  <a:pt x="3309" y="9223"/>
                  <a:pt x="4762" y="7419"/>
                  <a:pt x="6266" y="5564"/>
                </a:cubicBezTo>
                <a:cubicBezTo>
                  <a:pt x="6567" y="5790"/>
                  <a:pt x="6817" y="5965"/>
                  <a:pt x="7068" y="6141"/>
                </a:cubicBezTo>
                <a:cubicBezTo>
                  <a:pt x="7820" y="6667"/>
                  <a:pt x="8597" y="7243"/>
                  <a:pt x="9374" y="7770"/>
                </a:cubicBezTo>
                <a:cubicBezTo>
                  <a:pt x="9649" y="7961"/>
                  <a:pt x="9844" y="8055"/>
                  <a:pt x="10033" y="8055"/>
                </a:cubicBezTo>
                <a:cubicBezTo>
                  <a:pt x="10240" y="8055"/>
                  <a:pt x="10439" y="7942"/>
                  <a:pt x="10727" y="7719"/>
                </a:cubicBezTo>
                <a:cubicBezTo>
                  <a:pt x="11604" y="7018"/>
                  <a:pt x="12482" y="6291"/>
                  <a:pt x="13359" y="5589"/>
                </a:cubicBezTo>
                <a:cubicBezTo>
                  <a:pt x="13459" y="5514"/>
                  <a:pt x="13534" y="5439"/>
                  <a:pt x="13685" y="5339"/>
                </a:cubicBezTo>
                <a:close/>
                <a:moveTo>
                  <a:pt x="9650" y="0"/>
                </a:moveTo>
                <a:cubicBezTo>
                  <a:pt x="9650" y="25"/>
                  <a:pt x="9650" y="50"/>
                  <a:pt x="9650" y="50"/>
                </a:cubicBezTo>
                <a:cubicBezTo>
                  <a:pt x="7218" y="151"/>
                  <a:pt x="4787" y="226"/>
                  <a:pt x="2356" y="301"/>
                </a:cubicBezTo>
                <a:cubicBezTo>
                  <a:pt x="1755" y="326"/>
                  <a:pt x="1153" y="376"/>
                  <a:pt x="552" y="401"/>
                </a:cubicBezTo>
                <a:cubicBezTo>
                  <a:pt x="25" y="451"/>
                  <a:pt x="0" y="501"/>
                  <a:pt x="51" y="1053"/>
                </a:cubicBezTo>
                <a:cubicBezTo>
                  <a:pt x="126" y="1830"/>
                  <a:pt x="176" y="2607"/>
                  <a:pt x="226" y="3409"/>
                </a:cubicBezTo>
                <a:cubicBezTo>
                  <a:pt x="276" y="4311"/>
                  <a:pt x="326" y="5213"/>
                  <a:pt x="401" y="6115"/>
                </a:cubicBezTo>
                <a:cubicBezTo>
                  <a:pt x="577" y="7719"/>
                  <a:pt x="777" y="9349"/>
                  <a:pt x="953" y="10978"/>
                </a:cubicBezTo>
                <a:cubicBezTo>
                  <a:pt x="1003" y="11404"/>
                  <a:pt x="1078" y="11529"/>
                  <a:pt x="1504" y="11629"/>
                </a:cubicBezTo>
                <a:cubicBezTo>
                  <a:pt x="1730" y="11704"/>
                  <a:pt x="1930" y="11730"/>
                  <a:pt x="2156" y="11755"/>
                </a:cubicBezTo>
                <a:cubicBezTo>
                  <a:pt x="5239" y="11905"/>
                  <a:pt x="8321" y="12080"/>
                  <a:pt x="11379" y="12231"/>
                </a:cubicBezTo>
                <a:cubicBezTo>
                  <a:pt x="13910" y="12331"/>
                  <a:pt x="16417" y="12356"/>
                  <a:pt x="18923" y="12431"/>
                </a:cubicBezTo>
                <a:cubicBezTo>
                  <a:pt x="18946" y="12433"/>
                  <a:pt x="18968" y="12434"/>
                  <a:pt x="18989" y="12434"/>
                </a:cubicBezTo>
                <a:cubicBezTo>
                  <a:pt x="19215" y="12434"/>
                  <a:pt x="19299" y="12312"/>
                  <a:pt x="19299" y="12105"/>
                </a:cubicBezTo>
                <a:cubicBezTo>
                  <a:pt x="19324" y="11830"/>
                  <a:pt x="19299" y="11579"/>
                  <a:pt x="19299" y="11303"/>
                </a:cubicBezTo>
                <a:cubicBezTo>
                  <a:pt x="19249" y="10526"/>
                  <a:pt x="19198" y="9750"/>
                  <a:pt x="19198" y="8973"/>
                </a:cubicBezTo>
                <a:cubicBezTo>
                  <a:pt x="19173" y="6817"/>
                  <a:pt x="19224" y="4662"/>
                  <a:pt x="19224" y="2506"/>
                </a:cubicBezTo>
                <a:cubicBezTo>
                  <a:pt x="19224" y="1930"/>
                  <a:pt x="19224" y="1379"/>
                  <a:pt x="19249" y="802"/>
                </a:cubicBezTo>
                <a:cubicBezTo>
                  <a:pt x="19249" y="251"/>
                  <a:pt x="19198" y="201"/>
                  <a:pt x="18647" y="176"/>
                </a:cubicBezTo>
                <a:cubicBezTo>
                  <a:pt x="17995" y="151"/>
                  <a:pt x="17369" y="151"/>
                  <a:pt x="16717" y="151"/>
                </a:cubicBezTo>
                <a:cubicBezTo>
                  <a:pt x="14361" y="100"/>
                  <a:pt x="12005" y="50"/>
                  <a:pt x="9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7572" y="744881"/>
            <a:ext cx="1638920" cy="2008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8" y="3178176"/>
            <a:ext cx="2005802" cy="134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3"/>
          <p:cNvSpPr txBox="1">
            <a:spLocks noGrp="1"/>
          </p:cNvSpPr>
          <p:nvPr>
            <p:ph type="subTitle" idx="1"/>
          </p:nvPr>
        </p:nvSpPr>
        <p:spPr>
          <a:xfrm>
            <a:off x="2165940" y="1637352"/>
            <a:ext cx="5797200" cy="2569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Tehnologija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transformisala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način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koji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komuniciramo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omogućila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nove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oblike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izražavanja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učešća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Platforme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društvenih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medija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primer, dale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pojedincima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globalnu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publiku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obezbedile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platformu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čuju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marginalizovani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glasovi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Međutim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tehnologija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takođe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stvorila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nove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izazove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slobodu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uznemiravanje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mreži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dezinformacije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algoritamska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pristrasnost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Da bi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osiguralo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tehnologija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podržava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a ne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podriva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slobodu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ključno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promovisati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digitalnu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pismenost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odgovorno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regulisati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tehnološke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kompanije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osnažiti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korisnike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kontrolišu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svoja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onlajn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iskustva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025" name="Google Shape;2025;p43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sr-Latn-RS" b="1" u="sng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Uloga tehnologije u slobodi govora</a:t>
            </a:r>
            <a:endParaRPr b="1" u="sng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grpSp>
        <p:nvGrpSpPr>
          <p:cNvPr id="2030" name="Google Shape;2030;p43"/>
          <p:cNvGrpSpPr/>
          <p:nvPr/>
        </p:nvGrpSpPr>
        <p:grpSpPr>
          <a:xfrm>
            <a:off x="8167932" y="1449335"/>
            <a:ext cx="531539" cy="3091388"/>
            <a:chOff x="8167932" y="1504647"/>
            <a:chExt cx="531539" cy="3091388"/>
          </a:xfrm>
        </p:grpSpPr>
        <p:grpSp>
          <p:nvGrpSpPr>
            <p:cNvPr id="2031" name="Google Shape;2031;p43"/>
            <p:cNvGrpSpPr/>
            <p:nvPr/>
          </p:nvGrpSpPr>
          <p:grpSpPr>
            <a:xfrm flipH="1">
              <a:off x="8167932" y="1504647"/>
              <a:ext cx="531539" cy="155710"/>
              <a:chOff x="1780525" y="2859350"/>
              <a:chExt cx="387250" cy="113450"/>
            </a:xfrm>
          </p:grpSpPr>
          <p:sp>
            <p:nvSpPr>
              <p:cNvPr id="2032" name="Google Shape;2032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5" name="Google Shape;2035;p43"/>
            <p:cNvGrpSpPr/>
            <p:nvPr/>
          </p:nvGrpSpPr>
          <p:grpSpPr>
            <a:xfrm flipH="1">
              <a:off x="8167932" y="1798215"/>
              <a:ext cx="531539" cy="155710"/>
              <a:chOff x="1780525" y="2859350"/>
              <a:chExt cx="387250" cy="113450"/>
            </a:xfrm>
          </p:grpSpPr>
          <p:sp>
            <p:nvSpPr>
              <p:cNvPr id="2036" name="Google Shape;2036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9" name="Google Shape;2039;p43"/>
            <p:cNvGrpSpPr/>
            <p:nvPr/>
          </p:nvGrpSpPr>
          <p:grpSpPr>
            <a:xfrm flipH="1">
              <a:off x="8167932" y="2091783"/>
              <a:ext cx="531539" cy="155710"/>
              <a:chOff x="1780525" y="2859350"/>
              <a:chExt cx="387250" cy="113450"/>
            </a:xfrm>
          </p:grpSpPr>
          <p:sp>
            <p:nvSpPr>
              <p:cNvPr id="2040" name="Google Shape;2040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3" name="Google Shape;2043;p43"/>
            <p:cNvGrpSpPr/>
            <p:nvPr/>
          </p:nvGrpSpPr>
          <p:grpSpPr>
            <a:xfrm flipH="1">
              <a:off x="8167932" y="2385351"/>
              <a:ext cx="531539" cy="155710"/>
              <a:chOff x="1780525" y="2859350"/>
              <a:chExt cx="387250" cy="113450"/>
            </a:xfrm>
          </p:grpSpPr>
          <p:sp>
            <p:nvSpPr>
              <p:cNvPr id="2044" name="Google Shape;2044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43"/>
            <p:cNvGrpSpPr/>
            <p:nvPr/>
          </p:nvGrpSpPr>
          <p:grpSpPr>
            <a:xfrm flipH="1">
              <a:off x="8167932" y="2678918"/>
              <a:ext cx="531539" cy="155710"/>
              <a:chOff x="1780525" y="2859350"/>
              <a:chExt cx="387250" cy="113450"/>
            </a:xfrm>
          </p:grpSpPr>
          <p:sp>
            <p:nvSpPr>
              <p:cNvPr id="2048" name="Google Shape;2048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1" name="Google Shape;2051;p43"/>
            <p:cNvGrpSpPr/>
            <p:nvPr/>
          </p:nvGrpSpPr>
          <p:grpSpPr>
            <a:xfrm flipH="1">
              <a:off x="8167932" y="2972486"/>
              <a:ext cx="531539" cy="155710"/>
              <a:chOff x="1780525" y="2859350"/>
              <a:chExt cx="387250" cy="113450"/>
            </a:xfrm>
          </p:grpSpPr>
          <p:sp>
            <p:nvSpPr>
              <p:cNvPr id="2052" name="Google Shape;2052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5" name="Google Shape;2055;p43"/>
            <p:cNvGrpSpPr/>
            <p:nvPr/>
          </p:nvGrpSpPr>
          <p:grpSpPr>
            <a:xfrm flipH="1">
              <a:off x="8167932" y="3266054"/>
              <a:ext cx="531539" cy="155710"/>
              <a:chOff x="1780525" y="2859350"/>
              <a:chExt cx="387250" cy="113450"/>
            </a:xfrm>
          </p:grpSpPr>
          <p:sp>
            <p:nvSpPr>
              <p:cNvPr id="2056" name="Google Shape;2056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9" name="Google Shape;2059;p43"/>
            <p:cNvGrpSpPr/>
            <p:nvPr/>
          </p:nvGrpSpPr>
          <p:grpSpPr>
            <a:xfrm flipH="1">
              <a:off x="8167932" y="3559622"/>
              <a:ext cx="531539" cy="155710"/>
              <a:chOff x="1780525" y="2859350"/>
              <a:chExt cx="387250" cy="113450"/>
            </a:xfrm>
          </p:grpSpPr>
          <p:sp>
            <p:nvSpPr>
              <p:cNvPr id="2060" name="Google Shape;2060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3" name="Google Shape;2063;p43"/>
            <p:cNvGrpSpPr/>
            <p:nvPr/>
          </p:nvGrpSpPr>
          <p:grpSpPr>
            <a:xfrm flipH="1">
              <a:off x="8167932" y="3853189"/>
              <a:ext cx="531539" cy="155710"/>
              <a:chOff x="1780525" y="2859350"/>
              <a:chExt cx="387250" cy="113450"/>
            </a:xfrm>
          </p:grpSpPr>
          <p:sp>
            <p:nvSpPr>
              <p:cNvPr id="2064" name="Google Shape;2064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7" name="Google Shape;2067;p43"/>
            <p:cNvGrpSpPr/>
            <p:nvPr/>
          </p:nvGrpSpPr>
          <p:grpSpPr>
            <a:xfrm flipH="1">
              <a:off x="8167932" y="4146757"/>
              <a:ext cx="531539" cy="155710"/>
              <a:chOff x="1780525" y="2859350"/>
              <a:chExt cx="387250" cy="113450"/>
            </a:xfrm>
          </p:grpSpPr>
          <p:sp>
            <p:nvSpPr>
              <p:cNvPr id="2068" name="Google Shape;2068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1" name="Google Shape;2071;p43"/>
            <p:cNvGrpSpPr/>
            <p:nvPr/>
          </p:nvGrpSpPr>
          <p:grpSpPr>
            <a:xfrm flipH="1">
              <a:off x="8167932" y="4440325"/>
              <a:ext cx="531539" cy="155710"/>
              <a:chOff x="1780525" y="2859350"/>
              <a:chExt cx="387250" cy="113450"/>
            </a:xfrm>
          </p:grpSpPr>
          <p:sp>
            <p:nvSpPr>
              <p:cNvPr id="2072" name="Google Shape;2072;p4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" y="2623606"/>
            <a:ext cx="1668690" cy="16686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Hvala na pažnji!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7600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8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b="1" u="sng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Sadržaj</a:t>
            </a:r>
            <a:endParaRPr sz="3200" b="1" u="sng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773" name="Google Shape;1773;p38"/>
          <p:cNvSpPr txBox="1"/>
          <p:nvPr/>
        </p:nvSpPr>
        <p:spPr>
          <a:xfrm>
            <a:off x="914225" y="1406172"/>
            <a:ext cx="7315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6807" y="1514340"/>
            <a:ext cx="423545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r-Latn-RS" sz="2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Cenzura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Prednosti i mane cenzure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Primeri cenzure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Vrste cenzure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Sloboda govora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Povezanost između cenzure i slobode govora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matic SC" panose="020B0604020202020204" charset="-79"/>
                <a:ea typeface="Jua" panose="020B0604020202020204" charset="-127"/>
                <a:cs typeface="Amatic SC" panose="020B0604020202020204" charset="-79"/>
              </a:rPr>
              <a:t>Uloga tehnologije u slobodi govora</a:t>
            </a:r>
            <a:endParaRPr lang="sr-Latn-RS" sz="20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matic SC" panose="020B0604020202020204" charset="-79"/>
              <a:ea typeface="Jua" panose="020B0604020202020204" charset="-127"/>
              <a:cs typeface="Amatic SC" panose="020B060402020202020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matic SC" panose="020B0604020202020204" charset="-79"/>
              <a:ea typeface="Jua" panose="020B0604020202020204" charset="-127"/>
              <a:cs typeface="Amatic SC" panose="020B0604020202020204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0"/>
          <p:cNvSpPr/>
          <p:nvPr/>
        </p:nvSpPr>
        <p:spPr>
          <a:xfrm>
            <a:off x="5781492" y="1989251"/>
            <a:ext cx="2781000" cy="2917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0"/>
          <p:cNvSpPr txBox="1">
            <a:spLocks noGrp="1"/>
          </p:cNvSpPr>
          <p:nvPr>
            <p:ph type="subTitle" idx="1"/>
          </p:nvPr>
        </p:nvSpPr>
        <p:spPr>
          <a:xfrm>
            <a:off x="1095325" y="1505514"/>
            <a:ext cx="45282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Cenzura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predstavlja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suzbijanje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ili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zabran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bilo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kojih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delova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knjiga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filmova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vesti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itd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koji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smatraju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o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pscenim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 uvredljivim,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politički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neprihvatljivim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ili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pretnjom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bezbednost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sr-Latn-RS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Cilj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cenzure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je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zaštiti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ljude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od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štetnog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sadržaja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ali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koristiti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kontrolu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informacija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ograničavanj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slobode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izražavanja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5" name="Google Shape;1815;p40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b="1" u="sng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cenzura</a:t>
            </a:r>
            <a:endParaRPr sz="32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 SC" panose="020B0604020202020204" charset="-79"/>
              <a:cs typeface="Amatic SC" panose="020B0604020202020204" charset="-79"/>
            </a:endParaRPr>
          </a:p>
        </p:txBody>
      </p:sp>
      <p:grpSp>
        <p:nvGrpSpPr>
          <p:cNvPr id="1816" name="Google Shape;1816;p40"/>
          <p:cNvGrpSpPr/>
          <p:nvPr/>
        </p:nvGrpSpPr>
        <p:grpSpPr>
          <a:xfrm>
            <a:off x="6663475" y="3218223"/>
            <a:ext cx="1091842" cy="1336255"/>
            <a:chOff x="3112575" y="3748373"/>
            <a:chExt cx="1091842" cy="1336255"/>
          </a:xfrm>
        </p:grpSpPr>
        <p:sp>
          <p:nvSpPr>
            <p:cNvPr id="1817" name="Google Shape;1817;p40"/>
            <p:cNvSpPr/>
            <p:nvPr/>
          </p:nvSpPr>
          <p:spPr>
            <a:xfrm>
              <a:off x="3329491" y="4445237"/>
              <a:ext cx="810154" cy="639392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3112575" y="3748373"/>
              <a:ext cx="1091842" cy="129254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3489731" y="4017120"/>
              <a:ext cx="365842" cy="177221"/>
            </a:xfrm>
            <a:custGeom>
              <a:avLst/>
              <a:gdLst/>
              <a:ahLst/>
              <a:cxnLst/>
              <a:rect l="l" t="t" r="r" b="b"/>
              <a:pathLst>
                <a:path w="11329" h="5488" extrusionOk="0">
                  <a:moveTo>
                    <a:pt x="10727" y="801"/>
                  </a:moveTo>
                  <a:lnTo>
                    <a:pt x="10727" y="801"/>
                  </a:lnTo>
                  <a:cubicBezTo>
                    <a:pt x="10677" y="1077"/>
                    <a:pt x="10677" y="1227"/>
                    <a:pt x="10627" y="1377"/>
                  </a:cubicBezTo>
                  <a:cubicBezTo>
                    <a:pt x="10079" y="3508"/>
                    <a:pt x="8252" y="4858"/>
                    <a:pt x="6103" y="4858"/>
                  </a:cubicBezTo>
                  <a:cubicBezTo>
                    <a:pt x="5699" y="4858"/>
                    <a:pt x="5283" y="4810"/>
                    <a:pt x="4863" y="4711"/>
                  </a:cubicBezTo>
                  <a:cubicBezTo>
                    <a:pt x="3033" y="4260"/>
                    <a:pt x="1730" y="3132"/>
                    <a:pt x="878" y="1453"/>
                  </a:cubicBezTo>
                  <a:cubicBezTo>
                    <a:pt x="853" y="1402"/>
                    <a:pt x="853" y="1327"/>
                    <a:pt x="828" y="1277"/>
                  </a:cubicBezTo>
                  <a:cubicBezTo>
                    <a:pt x="828" y="1277"/>
                    <a:pt x="853" y="1252"/>
                    <a:pt x="878" y="1177"/>
                  </a:cubicBezTo>
                  <a:cubicBezTo>
                    <a:pt x="2233" y="1832"/>
                    <a:pt x="3664" y="2069"/>
                    <a:pt x="5137" y="2069"/>
                  </a:cubicBezTo>
                  <a:cubicBezTo>
                    <a:pt x="5354" y="2069"/>
                    <a:pt x="5572" y="2064"/>
                    <a:pt x="5790" y="2054"/>
                  </a:cubicBezTo>
                  <a:cubicBezTo>
                    <a:pt x="7469" y="2004"/>
                    <a:pt x="9098" y="1653"/>
                    <a:pt x="10727" y="801"/>
                  </a:cubicBezTo>
                  <a:close/>
                  <a:moveTo>
                    <a:pt x="11069" y="1"/>
                  </a:moveTo>
                  <a:cubicBezTo>
                    <a:pt x="10948" y="1"/>
                    <a:pt x="10765" y="90"/>
                    <a:pt x="10627" y="149"/>
                  </a:cubicBezTo>
                  <a:cubicBezTo>
                    <a:pt x="10076" y="400"/>
                    <a:pt x="9550" y="726"/>
                    <a:pt x="8998" y="926"/>
                  </a:cubicBezTo>
                  <a:cubicBezTo>
                    <a:pt x="7820" y="1337"/>
                    <a:pt x="6617" y="1506"/>
                    <a:pt x="5407" y="1506"/>
                  </a:cubicBezTo>
                  <a:cubicBezTo>
                    <a:pt x="4917" y="1506"/>
                    <a:pt x="4426" y="1478"/>
                    <a:pt x="3935" y="1427"/>
                  </a:cubicBezTo>
                  <a:cubicBezTo>
                    <a:pt x="2833" y="1327"/>
                    <a:pt x="1780" y="1077"/>
                    <a:pt x="853" y="450"/>
                  </a:cubicBezTo>
                  <a:cubicBezTo>
                    <a:pt x="731" y="374"/>
                    <a:pt x="619" y="316"/>
                    <a:pt x="499" y="316"/>
                  </a:cubicBezTo>
                  <a:cubicBezTo>
                    <a:pt x="421" y="316"/>
                    <a:pt x="340" y="341"/>
                    <a:pt x="251" y="400"/>
                  </a:cubicBezTo>
                  <a:cubicBezTo>
                    <a:pt x="1" y="600"/>
                    <a:pt x="26" y="801"/>
                    <a:pt x="101" y="1052"/>
                  </a:cubicBezTo>
                  <a:cubicBezTo>
                    <a:pt x="878" y="3533"/>
                    <a:pt x="3484" y="5438"/>
                    <a:pt x="6116" y="5488"/>
                  </a:cubicBezTo>
                  <a:cubicBezTo>
                    <a:pt x="6667" y="5387"/>
                    <a:pt x="7219" y="5337"/>
                    <a:pt x="7745" y="5162"/>
                  </a:cubicBezTo>
                  <a:cubicBezTo>
                    <a:pt x="9775" y="4560"/>
                    <a:pt x="11304" y="2555"/>
                    <a:pt x="11329" y="550"/>
                  </a:cubicBezTo>
                  <a:cubicBezTo>
                    <a:pt x="11329" y="375"/>
                    <a:pt x="11279" y="99"/>
                    <a:pt x="11154" y="24"/>
                  </a:cubicBezTo>
                  <a:cubicBezTo>
                    <a:pt x="11132" y="8"/>
                    <a:pt x="11103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3458180" y="3934481"/>
              <a:ext cx="49375" cy="60774"/>
            </a:xfrm>
            <a:custGeom>
              <a:avLst/>
              <a:gdLst/>
              <a:ahLst/>
              <a:cxnLst/>
              <a:rect l="l" t="t" r="r" b="b"/>
              <a:pathLst>
                <a:path w="1529" h="1882" extrusionOk="0">
                  <a:moveTo>
                    <a:pt x="715" y="0"/>
                  </a:moveTo>
                  <a:cubicBezTo>
                    <a:pt x="702" y="0"/>
                    <a:pt x="690" y="1"/>
                    <a:pt x="677" y="1"/>
                  </a:cubicBezTo>
                  <a:cubicBezTo>
                    <a:pt x="301" y="27"/>
                    <a:pt x="0" y="428"/>
                    <a:pt x="0" y="929"/>
                  </a:cubicBezTo>
                  <a:cubicBezTo>
                    <a:pt x="25" y="1480"/>
                    <a:pt x="376" y="1881"/>
                    <a:pt x="827" y="1881"/>
                  </a:cubicBezTo>
                  <a:cubicBezTo>
                    <a:pt x="1253" y="1881"/>
                    <a:pt x="1529" y="1480"/>
                    <a:pt x="1529" y="929"/>
                  </a:cubicBezTo>
                  <a:cubicBezTo>
                    <a:pt x="1505" y="417"/>
                    <a:pt x="1149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3825615" y="3920659"/>
              <a:ext cx="43756" cy="57642"/>
            </a:xfrm>
            <a:custGeom>
              <a:avLst/>
              <a:gdLst/>
              <a:ahLst/>
              <a:cxnLst/>
              <a:rect l="l" t="t" r="r" b="b"/>
              <a:pathLst>
                <a:path w="1355" h="1785" extrusionOk="0">
                  <a:moveTo>
                    <a:pt x="636" y="1"/>
                  </a:moveTo>
                  <a:cubicBezTo>
                    <a:pt x="617" y="1"/>
                    <a:pt x="597" y="2"/>
                    <a:pt x="577" y="3"/>
                  </a:cubicBezTo>
                  <a:cubicBezTo>
                    <a:pt x="276" y="54"/>
                    <a:pt x="76" y="204"/>
                    <a:pt x="26" y="505"/>
                  </a:cubicBezTo>
                  <a:cubicBezTo>
                    <a:pt x="1" y="780"/>
                    <a:pt x="1" y="1056"/>
                    <a:pt x="51" y="1307"/>
                  </a:cubicBezTo>
                  <a:cubicBezTo>
                    <a:pt x="99" y="1546"/>
                    <a:pt x="215" y="1785"/>
                    <a:pt x="486" y="1785"/>
                  </a:cubicBezTo>
                  <a:cubicBezTo>
                    <a:pt x="499" y="1785"/>
                    <a:pt x="513" y="1784"/>
                    <a:pt x="527" y="1783"/>
                  </a:cubicBezTo>
                  <a:cubicBezTo>
                    <a:pt x="828" y="1783"/>
                    <a:pt x="1078" y="1683"/>
                    <a:pt x="1229" y="1382"/>
                  </a:cubicBezTo>
                  <a:cubicBezTo>
                    <a:pt x="1304" y="1257"/>
                    <a:pt x="1304" y="1081"/>
                    <a:pt x="1354" y="906"/>
                  </a:cubicBezTo>
                  <a:cubicBezTo>
                    <a:pt x="1279" y="730"/>
                    <a:pt x="1254" y="530"/>
                    <a:pt x="1154" y="354"/>
                  </a:cubicBezTo>
                  <a:cubicBezTo>
                    <a:pt x="1037" y="145"/>
                    <a:pt x="87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40"/>
          <p:cNvSpPr/>
          <p:nvPr/>
        </p:nvSpPr>
        <p:spPr>
          <a:xfrm rot="1184345">
            <a:off x="6881836" y="2537270"/>
            <a:ext cx="655124" cy="421572"/>
          </a:xfrm>
          <a:custGeom>
            <a:avLst/>
            <a:gdLst/>
            <a:ahLst/>
            <a:cxnLst/>
            <a:rect l="l" t="t" r="r" b="b"/>
            <a:pathLst>
              <a:path w="19324" h="12435" extrusionOk="0">
                <a:moveTo>
                  <a:pt x="12724" y="622"/>
                </a:moveTo>
                <a:cubicBezTo>
                  <a:pt x="14536" y="622"/>
                  <a:pt x="16351" y="665"/>
                  <a:pt x="18171" y="777"/>
                </a:cubicBezTo>
                <a:cubicBezTo>
                  <a:pt x="15464" y="3058"/>
                  <a:pt x="12782" y="5288"/>
                  <a:pt x="10051" y="7569"/>
                </a:cubicBezTo>
                <a:cubicBezTo>
                  <a:pt x="7043" y="5414"/>
                  <a:pt x="4036" y="3308"/>
                  <a:pt x="1178" y="953"/>
                </a:cubicBezTo>
                <a:cubicBezTo>
                  <a:pt x="5031" y="816"/>
                  <a:pt x="8871" y="622"/>
                  <a:pt x="12724" y="622"/>
                </a:cubicBezTo>
                <a:close/>
                <a:moveTo>
                  <a:pt x="652" y="1379"/>
                </a:moveTo>
                <a:lnTo>
                  <a:pt x="652" y="1379"/>
                </a:lnTo>
                <a:cubicBezTo>
                  <a:pt x="2381" y="2682"/>
                  <a:pt x="4061" y="3960"/>
                  <a:pt x="5765" y="5238"/>
                </a:cubicBezTo>
                <a:cubicBezTo>
                  <a:pt x="4361" y="7018"/>
                  <a:pt x="2958" y="8747"/>
                  <a:pt x="1529" y="10577"/>
                </a:cubicBezTo>
                <a:cubicBezTo>
                  <a:pt x="1078" y="7494"/>
                  <a:pt x="802" y="4486"/>
                  <a:pt x="652" y="1379"/>
                </a:cubicBezTo>
                <a:close/>
                <a:moveTo>
                  <a:pt x="18672" y="1203"/>
                </a:moveTo>
                <a:cubicBezTo>
                  <a:pt x="18772" y="1930"/>
                  <a:pt x="18672" y="2582"/>
                  <a:pt x="18672" y="3233"/>
                </a:cubicBezTo>
                <a:cubicBezTo>
                  <a:pt x="18672" y="3885"/>
                  <a:pt x="18697" y="4511"/>
                  <a:pt x="18672" y="5163"/>
                </a:cubicBezTo>
                <a:cubicBezTo>
                  <a:pt x="18672" y="5840"/>
                  <a:pt x="18622" y="6491"/>
                  <a:pt x="18597" y="7168"/>
                </a:cubicBezTo>
                <a:cubicBezTo>
                  <a:pt x="18597" y="7795"/>
                  <a:pt x="18597" y="8446"/>
                  <a:pt x="18597" y="9098"/>
                </a:cubicBezTo>
                <a:lnTo>
                  <a:pt x="18597" y="11178"/>
                </a:lnTo>
                <a:cubicBezTo>
                  <a:pt x="17068" y="9073"/>
                  <a:pt x="15589" y="7043"/>
                  <a:pt x="14061" y="4963"/>
                </a:cubicBezTo>
                <a:cubicBezTo>
                  <a:pt x="15539" y="3634"/>
                  <a:pt x="17068" y="2456"/>
                  <a:pt x="18672" y="1203"/>
                </a:cubicBezTo>
                <a:close/>
                <a:moveTo>
                  <a:pt x="13685" y="5339"/>
                </a:moveTo>
                <a:cubicBezTo>
                  <a:pt x="15214" y="7494"/>
                  <a:pt x="16742" y="9624"/>
                  <a:pt x="18271" y="11730"/>
                </a:cubicBezTo>
                <a:cubicBezTo>
                  <a:pt x="18188" y="11758"/>
                  <a:pt x="17807" y="11771"/>
                  <a:pt x="17213" y="11771"/>
                </a:cubicBezTo>
                <a:cubicBezTo>
                  <a:pt x="13672" y="11771"/>
                  <a:pt x="2552" y="11318"/>
                  <a:pt x="1780" y="11103"/>
                </a:cubicBezTo>
                <a:cubicBezTo>
                  <a:pt x="3309" y="9223"/>
                  <a:pt x="4762" y="7419"/>
                  <a:pt x="6266" y="5564"/>
                </a:cubicBezTo>
                <a:cubicBezTo>
                  <a:pt x="6567" y="5790"/>
                  <a:pt x="6817" y="5965"/>
                  <a:pt x="7068" y="6141"/>
                </a:cubicBezTo>
                <a:cubicBezTo>
                  <a:pt x="7820" y="6667"/>
                  <a:pt x="8597" y="7243"/>
                  <a:pt x="9374" y="7770"/>
                </a:cubicBezTo>
                <a:cubicBezTo>
                  <a:pt x="9649" y="7961"/>
                  <a:pt x="9844" y="8055"/>
                  <a:pt x="10033" y="8055"/>
                </a:cubicBezTo>
                <a:cubicBezTo>
                  <a:pt x="10240" y="8055"/>
                  <a:pt x="10439" y="7942"/>
                  <a:pt x="10727" y="7719"/>
                </a:cubicBezTo>
                <a:cubicBezTo>
                  <a:pt x="11604" y="7018"/>
                  <a:pt x="12482" y="6291"/>
                  <a:pt x="13359" y="5589"/>
                </a:cubicBezTo>
                <a:cubicBezTo>
                  <a:pt x="13459" y="5514"/>
                  <a:pt x="13534" y="5439"/>
                  <a:pt x="13685" y="5339"/>
                </a:cubicBezTo>
                <a:close/>
                <a:moveTo>
                  <a:pt x="9650" y="0"/>
                </a:moveTo>
                <a:cubicBezTo>
                  <a:pt x="9650" y="25"/>
                  <a:pt x="9650" y="50"/>
                  <a:pt x="9650" y="50"/>
                </a:cubicBezTo>
                <a:cubicBezTo>
                  <a:pt x="7218" y="151"/>
                  <a:pt x="4787" y="226"/>
                  <a:pt x="2356" y="301"/>
                </a:cubicBezTo>
                <a:cubicBezTo>
                  <a:pt x="1755" y="326"/>
                  <a:pt x="1153" y="376"/>
                  <a:pt x="552" y="401"/>
                </a:cubicBezTo>
                <a:cubicBezTo>
                  <a:pt x="25" y="451"/>
                  <a:pt x="0" y="501"/>
                  <a:pt x="51" y="1053"/>
                </a:cubicBezTo>
                <a:cubicBezTo>
                  <a:pt x="126" y="1830"/>
                  <a:pt x="176" y="2607"/>
                  <a:pt x="226" y="3409"/>
                </a:cubicBezTo>
                <a:cubicBezTo>
                  <a:pt x="276" y="4311"/>
                  <a:pt x="326" y="5213"/>
                  <a:pt x="401" y="6115"/>
                </a:cubicBezTo>
                <a:cubicBezTo>
                  <a:pt x="577" y="7719"/>
                  <a:pt x="777" y="9349"/>
                  <a:pt x="953" y="10978"/>
                </a:cubicBezTo>
                <a:cubicBezTo>
                  <a:pt x="1003" y="11404"/>
                  <a:pt x="1078" y="11529"/>
                  <a:pt x="1504" y="11629"/>
                </a:cubicBezTo>
                <a:cubicBezTo>
                  <a:pt x="1730" y="11704"/>
                  <a:pt x="1930" y="11730"/>
                  <a:pt x="2156" y="11755"/>
                </a:cubicBezTo>
                <a:cubicBezTo>
                  <a:pt x="5239" y="11905"/>
                  <a:pt x="8321" y="12080"/>
                  <a:pt x="11379" y="12231"/>
                </a:cubicBezTo>
                <a:cubicBezTo>
                  <a:pt x="13910" y="12331"/>
                  <a:pt x="16417" y="12356"/>
                  <a:pt x="18923" y="12431"/>
                </a:cubicBezTo>
                <a:cubicBezTo>
                  <a:pt x="18946" y="12433"/>
                  <a:pt x="18968" y="12434"/>
                  <a:pt x="18989" y="12434"/>
                </a:cubicBezTo>
                <a:cubicBezTo>
                  <a:pt x="19215" y="12434"/>
                  <a:pt x="19299" y="12312"/>
                  <a:pt x="19299" y="12105"/>
                </a:cubicBezTo>
                <a:cubicBezTo>
                  <a:pt x="19324" y="11830"/>
                  <a:pt x="19299" y="11579"/>
                  <a:pt x="19299" y="11303"/>
                </a:cubicBezTo>
                <a:cubicBezTo>
                  <a:pt x="19249" y="10526"/>
                  <a:pt x="19198" y="9750"/>
                  <a:pt x="19198" y="8973"/>
                </a:cubicBezTo>
                <a:cubicBezTo>
                  <a:pt x="19173" y="6817"/>
                  <a:pt x="19224" y="4662"/>
                  <a:pt x="19224" y="2506"/>
                </a:cubicBezTo>
                <a:cubicBezTo>
                  <a:pt x="19224" y="1930"/>
                  <a:pt x="19224" y="1379"/>
                  <a:pt x="19249" y="802"/>
                </a:cubicBezTo>
                <a:cubicBezTo>
                  <a:pt x="19249" y="251"/>
                  <a:pt x="19198" y="201"/>
                  <a:pt x="18647" y="176"/>
                </a:cubicBezTo>
                <a:cubicBezTo>
                  <a:pt x="17995" y="151"/>
                  <a:pt x="17369" y="151"/>
                  <a:pt x="16717" y="151"/>
                </a:cubicBezTo>
                <a:cubicBezTo>
                  <a:pt x="14361" y="100"/>
                  <a:pt x="12005" y="50"/>
                  <a:pt x="9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3" name="Google Shape;1823;p40"/>
          <p:cNvGrpSpPr/>
          <p:nvPr/>
        </p:nvGrpSpPr>
        <p:grpSpPr>
          <a:xfrm>
            <a:off x="5957268" y="1694748"/>
            <a:ext cx="2504252" cy="531539"/>
            <a:chOff x="2553143" y="372809"/>
            <a:chExt cx="2504252" cy="531539"/>
          </a:xfrm>
        </p:grpSpPr>
        <p:grpSp>
          <p:nvGrpSpPr>
            <p:cNvPr id="1824" name="Google Shape;1824;p40"/>
            <p:cNvGrpSpPr/>
            <p:nvPr/>
          </p:nvGrpSpPr>
          <p:grpSpPr>
            <a:xfrm rot="-5400000" flipH="1">
              <a:off x="2365228" y="560724"/>
              <a:ext cx="531539" cy="155710"/>
              <a:chOff x="1780525" y="2859350"/>
              <a:chExt cx="387250" cy="113450"/>
            </a:xfrm>
          </p:grpSpPr>
          <p:sp>
            <p:nvSpPr>
              <p:cNvPr id="1825" name="Google Shape;1825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8" name="Google Shape;1828;p40"/>
            <p:cNvGrpSpPr/>
            <p:nvPr/>
          </p:nvGrpSpPr>
          <p:grpSpPr>
            <a:xfrm rot="-5400000" flipH="1">
              <a:off x="2658796" y="560724"/>
              <a:ext cx="531539" cy="155710"/>
              <a:chOff x="1780525" y="2859350"/>
              <a:chExt cx="387250" cy="113450"/>
            </a:xfrm>
          </p:grpSpPr>
          <p:sp>
            <p:nvSpPr>
              <p:cNvPr id="1829" name="Google Shape;1829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2" name="Google Shape;1832;p40"/>
            <p:cNvGrpSpPr/>
            <p:nvPr/>
          </p:nvGrpSpPr>
          <p:grpSpPr>
            <a:xfrm rot="-5400000" flipH="1">
              <a:off x="2952364" y="560724"/>
              <a:ext cx="531539" cy="155710"/>
              <a:chOff x="1780525" y="2859350"/>
              <a:chExt cx="387250" cy="113450"/>
            </a:xfrm>
          </p:grpSpPr>
          <p:sp>
            <p:nvSpPr>
              <p:cNvPr id="1833" name="Google Shape;1833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40"/>
            <p:cNvGrpSpPr/>
            <p:nvPr/>
          </p:nvGrpSpPr>
          <p:grpSpPr>
            <a:xfrm rot="-5400000" flipH="1">
              <a:off x="3245932" y="560724"/>
              <a:ext cx="531539" cy="155710"/>
              <a:chOff x="1780525" y="2859350"/>
              <a:chExt cx="387250" cy="113450"/>
            </a:xfrm>
          </p:grpSpPr>
          <p:sp>
            <p:nvSpPr>
              <p:cNvPr id="1837" name="Google Shape;1837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40"/>
            <p:cNvGrpSpPr/>
            <p:nvPr/>
          </p:nvGrpSpPr>
          <p:grpSpPr>
            <a:xfrm rot="-5400000" flipH="1">
              <a:off x="3539499" y="560724"/>
              <a:ext cx="531539" cy="155710"/>
              <a:chOff x="1780525" y="2859350"/>
              <a:chExt cx="387250" cy="113450"/>
            </a:xfrm>
          </p:grpSpPr>
          <p:sp>
            <p:nvSpPr>
              <p:cNvPr id="1841" name="Google Shape;1841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4" name="Google Shape;1844;p40"/>
            <p:cNvGrpSpPr/>
            <p:nvPr/>
          </p:nvGrpSpPr>
          <p:grpSpPr>
            <a:xfrm rot="-5400000" flipH="1">
              <a:off x="3833067" y="560724"/>
              <a:ext cx="531539" cy="155710"/>
              <a:chOff x="1780525" y="2859350"/>
              <a:chExt cx="387250" cy="113450"/>
            </a:xfrm>
          </p:grpSpPr>
          <p:sp>
            <p:nvSpPr>
              <p:cNvPr id="1845" name="Google Shape;1845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8" name="Google Shape;1848;p40"/>
            <p:cNvGrpSpPr/>
            <p:nvPr/>
          </p:nvGrpSpPr>
          <p:grpSpPr>
            <a:xfrm rot="-5400000" flipH="1">
              <a:off x="4126635" y="560724"/>
              <a:ext cx="531539" cy="155710"/>
              <a:chOff x="1780525" y="2859350"/>
              <a:chExt cx="387250" cy="113450"/>
            </a:xfrm>
          </p:grpSpPr>
          <p:sp>
            <p:nvSpPr>
              <p:cNvPr id="1849" name="Google Shape;1849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2" name="Google Shape;1852;p40"/>
            <p:cNvGrpSpPr/>
            <p:nvPr/>
          </p:nvGrpSpPr>
          <p:grpSpPr>
            <a:xfrm rot="-5400000" flipH="1">
              <a:off x="4420203" y="560724"/>
              <a:ext cx="531539" cy="155710"/>
              <a:chOff x="1780525" y="2859350"/>
              <a:chExt cx="387250" cy="113450"/>
            </a:xfrm>
          </p:grpSpPr>
          <p:sp>
            <p:nvSpPr>
              <p:cNvPr id="1853" name="Google Shape;1853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6" name="Google Shape;1856;p40"/>
            <p:cNvGrpSpPr/>
            <p:nvPr/>
          </p:nvGrpSpPr>
          <p:grpSpPr>
            <a:xfrm rot="-5400000" flipH="1">
              <a:off x="4713770" y="560724"/>
              <a:ext cx="531539" cy="155710"/>
              <a:chOff x="1780525" y="2859350"/>
              <a:chExt cx="387250" cy="113450"/>
            </a:xfrm>
          </p:grpSpPr>
          <p:sp>
            <p:nvSpPr>
              <p:cNvPr id="1857" name="Google Shape;1857;p40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40" r="1516" b="1861"/>
          <a:stretch/>
        </p:blipFill>
        <p:spPr>
          <a:xfrm>
            <a:off x="5793610" y="2455703"/>
            <a:ext cx="2723930" cy="2098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42309" y="3747655"/>
            <a:ext cx="1323109" cy="1843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2309" y="3932041"/>
            <a:ext cx="1115291" cy="2243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42309" y="4156364"/>
            <a:ext cx="1738746" cy="235527"/>
          </a:xfrm>
          <a:prstGeom prst="rect">
            <a:avLst/>
          </a:prstGeom>
          <a:solidFill>
            <a:schemeClr val="bg2"/>
          </a:solidFill>
          <a:ln>
            <a:solidFill>
              <a:schemeClr val="accent4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6586" y="3486970"/>
            <a:ext cx="363681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Oblici cenzure:</a:t>
            </a:r>
          </a:p>
          <a:p>
            <a:r>
              <a:rPr lang="sr-Latn-RS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                           </a:t>
            </a:r>
            <a:r>
              <a:rPr lang="sr-Latn-RS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V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ladina cenzura</a:t>
            </a:r>
          </a:p>
          <a:p>
            <a:r>
              <a:rPr lang="sr-Latn-RS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 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                          Autocenzura</a:t>
            </a:r>
          </a:p>
          <a:p>
            <a:r>
              <a:rPr lang="sr-Latn-RS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 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</a:rPr>
              <a:t>                          Korporativna cenzura               </a:t>
            </a:r>
            <a:endParaRPr lang="sr-Latn-RS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36848" y="2447922"/>
            <a:ext cx="3141187" cy="2037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Oni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koji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to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tvrde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cenzura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štiti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društvo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od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štetnog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sadržaja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promoviše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moralne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vrednosti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održava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društveni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poredak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 Oni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smatraju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određene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vrste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sadržaja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poput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mržnje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ne bi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trebalo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bud</a:t>
            </a:r>
            <a:r>
              <a:rPr lang="sr-Latn-RS" sz="1300" dirty="0" smtClean="0">
                <a:solidFill>
                  <a:schemeClr val="bg2">
                    <a:lumMod val="10000"/>
                  </a:schemeClr>
                </a:solidFill>
              </a:rPr>
              <a:t>u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dozvoljen</a:t>
            </a:r>
            <a:r>
              <a:rPr lang="sr-Latn-RS" sz="1300" dirty="0" smtClean="0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u 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javn</a:t>
            </a:r>
            <a:r>
              <a:rPr lang="sr-Latn-RS" sz="1300" dirty="0" smtClean="0">
                <a:solidFill>
                  <a:schemeClr val="bg2">
                    <a:lumMod val="10000"/>
                  </a:schemeClr>
                </a:solidFill>
              </a:rPr>
              <a:t>osti.</a:t>
            </a:r>
            <a:endParaRPr 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2"/>
          </p:nvPr>
        </p:nvSpPr>
        <p:spPr>
          <a:xfrm>
            <a:off x="1236825" y="1489539"/>
            <a:ext cx="3141210" cy="849000"/>
          </a:xfrm>
        </p:spPr>
        <p:txBody>
          <a:bodyPr/>
          <a:lstStyle/>
          <a:p>
            <a:pPr algn="ctr"/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Prednosti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5"/>
          </p:nvPr>
        </p:nvSpPr>
        <p:spPr>
          <a:xfrm>
            <a:off x="4682835" y="2447922"/>
            <a:ext cx="3327915" cy="2037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S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druge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strane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protivnici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cenzure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tvrde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ona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krši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slobodu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se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može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koristiti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sredstvo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propagandu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kontrolu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Pored toga,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cenzura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može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dovesti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do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nedostatka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raznolikosti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u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idejama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ograničiti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kreativnost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u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umetnosti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književnosti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6"/>
          </p:nvPr>
        </p:nvSpPr>
        <p:spPr>
          <a:xfrm>
            <a:off x="4682835" y="1489539"/>
            <a:ext cx="3327916" cy="849000"/>
          </a:xfrm>
        </p:spPr>
        <p:txBody>
          <a:bodyPr/>
          <a:lstStyle/>
          <a:p>
            <a:pPr algn="ctr"/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Mane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sz="3200" b="1" u="sng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Prednosti i mane cenzure</a:t>
            </a:r>
            <a:endParaRPr lang="en-US" sz="3200" b="1" u="sng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6870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9"/>
          <p:cNvSpPr txBox="1">
            <a:spLocks noGrp="1"/>
          </p:cNvSpPr>
          <p:nvPr>
            <p:ph type="ctrTitle" idx="15"/>
          </p:nvPr>
        </p:nvSpPr>
        <p:spPr>
          <a:xfrm>
            <a:off x="713250" y="446075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b="1" u="sng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Primeri cenzure</a:t>
            </a:r>
            <a:endParaRPr sz="3200" b="1" u="sng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782" name="Google Shape;1782;p39"/>
          <p:cNvSpPr txBox="1">
            <a:spLocks noGrp="1"/>
          </p:cNvSpPr>
          <p:nvPr>
            <p:ph type="title"/>
          </p:nvPr>
        </p:nvSpPr>
        <p:spPr>
          <a:xfrm>
            <a:off x="916400" y="1447219"/>
            <a:ext cx="8982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01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85" name="Google Shape;1785;p39"/>
          <p:cNvSpPr txBox="1">
            <a:spLocks noGrp="1"/>
          </p:cNvSpPr>
          <p:nvPr>
            <p:ph type="title" idx="4"/>
          </p:nvPr>
        </p:nvSpPr>
        <p:spPr>
          <a:xfrm>
            <a:off x="797123" y="3300461"/>
            <a:ext cx="8982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02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88" name="Google Shape;1788;p39"/>
          <p:cNvSpPr txBox="1">
            <a:spLocks noGrp="1"/>
          </p:cNvSpPr>
          <p:nvPr>
            <p:ph type="title" idx="7"/>
          </p:nvPr>
        </p:nvSpPr>
        <p:spPr>
          <a:xfrm>
            <a:off x="4906517" y="1387103"/>
            <a:ext cx="898200" cy="8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03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794" name="Google Shape;1794;p39"/>
          <p:cNvGrpSpPr/>
          <p:nvPr/>
        </p:nvGrpSpPr>
        <p:grpSpPr>
          <a:xfrm>
            <a:off x="5355618" y="2620657"/>
            <a:ext cx="2924525" cy="2233168"/>
            <a:chOff x="5257178" y="2620657"/>
            <a:chExt cx="2924525" cy="2233168"/>
          </a:xfrm>
        </p:grpSpPr>
        <p:grpSp>
          <p:nvGrpSpPr>
            <p:cNvPr id="1795" name="Google Shape;1795;p39"/>
            <p:cNvGrpSpPr/>
            <p:nvPr/>
          </p:nvGrpSpPr>
          <p:grpSpPr>
            <a:xfrm rot="246656">
              <a:off x="5329167" y="2677925"/>
              <a:ext cx="1671942" cy="2068400"/>
              <a:chOff x="1697500" y="3523950"/>
              <a:chExt cx="1234375" cy="1527075"/>
            </a:xfrm>
          </p:grpSpPr>
          <p:sp>
            <p:nvSpPr>
              <p:cNvPr id="1796" name="Google Shape;1796;p39"/>
              <p:cNvSpPr/>
              <p:nvPr/>
            </p:nvSpPr>
            <p:spPr>
              <a:xfrm>
                <a:off x="1816550" y="4533800"/>
                <a:ext cx="627850" cy="495100"/>
              </a:xfrm>
              <a:custGeom>
                <a:avLst/>
                <a:gdLst/>
                <a:ahLst/>
                <a:cxnLst/>
                <a:rect l="l" t="t" r="r" b="b"/>
                <a:pathLst>
                  <a:path w="25114" h="19804" extrusionOk="0">
                    <a:moveTo>
                      <a:pt x="18596" y="0"/>
                    </a:moveTo>
                    <a:cubicBezTo>
                      <a:pt x="18322" y="0"/>
                      <a:pt x="18060" y="123"/>
                      <a:pt x="17946" y="329"/>
                    </a:cubicBezTo>
                    <a:cubicBezTo>
                      <a:pt x="17820" y="555"/>
                      <a:pt x="17896" y="831"/>
                      <a:pt x="18121" y="981"/>
                    </a:cubicBezTo>
                    <a:lnTo>
                      <a:pt x="18848" y="1482"/>
                    </a:lnTo>
                    <a:lnTo>
                      <a:pt x="16642" y="1006"/>
                    </a:lnTo>
                    <a:cubicBezTo>
                      <a:pt x="16579" y="991"/>
                      <a:pt x="16516" y="984"/>
                      <a:pt x="16454" y="984"/>
                    </a:cubicBezTo>
                    <a:cubicBezTo>
                      <a:pt x="16196" y="984"/>
                      <a:pt x="15962" y="1105"/>
                      <a:pt x="15840" y="1307"/>
                    </a:cubicBezTo>
                    <a:cubicBezTo>
                      <a:pt x="15690" y="1557"/>
                      <a:pt x="15790" y="1858"/>
                      <a:pt x="16066" y="2009"/>
                    </a:cubicBezTo>
                    <a:lnTo>
                      <a:pt x="17469" y="2836"/>
                    </a:lnTo>
                    <a:lnTo>
                      <a:pt x="13510" y="1883"/>
                    </a:lnTo>
                    <a:cubicBezTo>
                      <a:pt x="13434" y="1860"/>
                      <a:pt x="13355" y="1849"/>
                      <a:pt x="13276" y="1849"/>
                    </a:cubicBezTo>
                    <a:cubicBezTo>
                      <a:pt x="13012" y="1849"/>
                      <a:pt x="12748" y="1972"/>
                      <a:pt x="12632" y="2184"/>
                    </a:cubicBezTo>
                    <a:cubicBezTo>
                      <a:pt x="12482" y="2435"/>
                      <a:pt x="12607" y="2760"/>
                      <a:pt x="12908" y="2911"/>
                    </a:cubicBezTo>
                    <a:lnTo>
                      <a:pt x="14612" y="3663"/>
                    </a:lnTo>
                    <a:lnTo>
                      <a:pt x="14612" y="3663"/>
                    </a:lnTo>
                    <a:lnTo>
                      <a:pt x="5214" y="1081"/>
                    </a:lnTo>
                    <a:cubicBezTo>
                      <a:pt x="5137" y="1058"/>
                      <a:pt x="5057" y="1047"/>
                      <a:pt x="4976" y="1047"/>
                    </a:cubicBezTo>
                    <a:cubicBezTo>
                      <a:pt x="4714" y="1047"/>
                      <a:pt x="4452" y="1165"/>
                      <a:pt x="4337" y="1357"/>
                    </a:cubicBezTo>
                    <a:cubicBezTo>
                      <a:pt x="4161" y="1633"/>
                      <a:pt x="4286" y="1958"/>
                      <a:pt x="4612" y="2109"/>
                    </a:cubicBezTo>
                    <a:cubicBezTo>
                      <a:pt x="6041" y="2785"/>
                      <a:pt x="8698" y="3412"/>
                      <a:pt x="10527" y="4289"/>
                    </a:cubicBezTo>
                    <a:cubicBezTo>
                      <a:pt x="7770" y="3237"/>
                      <a:pt x="4662" y="2585"/>
                      <a:pt x="4462" y="2510"/>
                    </a:cubicBezTo>
                    <a:lnTo>
                      <a:pt x="4462" y="2535"/>
                    </a:lnTo>
                    <a:cubicBezTo>
                      <a:pt x="4260" y="2450"/>
                      <a:pt x="4103" y="2405"/>
                      <a:pt x="3968" y="2405"/>
                    </a:cubicBezTo>
                    <a:cubicBezTo>
                      <a:pt x="3785" y="2405"/>
                      <a:pt x="3643" y="2487"/>
                      <a:pt x="3484" y="2660"/>
                    </a:cubicBezTo>
                    <a:cubicBezTo>
                      <a:pt x="3284" y="2936"/>
                      <a:pt x="3359" y="3287"/>
                      <a:pt x="3685" y="3462"/>
                    </a:cubicBezTo>
                    <a:cubicBezTo>
                      <a:pt x="3760" y="3487"/>
                      <a:pt x="6793" y="4389"/>
                      <a:pt x="9575" y="5868"/>
                    </a:cubicBezTo>
                    <a:lnTo>
                      <a:pt x="3760" y="3913"/>
                    </a:lnTo>
                    <a:cubicBezTo>
                      <a:pt x="3656" y="3873"/>
                      <a:pt x="3542" y="3854"/>
                      <a:pt x="3429" y="3854"/>
                    </a:cubicBezTo>
                    <a:cubicBezTo>
                      <a:pt x="3188" y="3854"/>
                      <a:pt x="2952" y="3943"/>
                      <a:pt x="2833" y="4114"/>
                    </a:cubicBezTo>
                    <a:cubicBezTo>
                      <a:pt x="2632" y="4389"/>
                      <a:pt x="2708" y="4715"/>
                      <a:pt x="3033" y="4891"/>
                    </a:cubicBezTo>
                    <a:lnTo>
                      <a:pt x="13058" y="9703"/>
                    </a:lnTo>
                    <a:lnTo>
                      <a:pt x="2958" y="5893"/>
                    </a:lnTo>
                    <a:cubicBezTo>
                      <a:pt x="2854" y="5845"/>
                      <a:pt x="2742" y="5823"/>
                      <a:pt x="2631" y="5823"/>
                    </a:cubicBezTo>
                    <a:cubicBezTo>
                      <a:pt x="2396" y="5823"/>
                      <a:pt x="2167" y="5923"/>
                      <a:pt x="2031" y="6094"/>
                    </a:cubicBezTo>
                    <a:cubicBezTo>
                      <a:pt x="1830" y="6344"/>
                      <a:pt x="1931" y="6695"/>
                      <a:pt x="2231" y="6846"/>
                    </a:cubicBezTo>
                    <a:lnTo>
                      <a:pt x="13459" y="12284"/>
                    </a:lnTo>
                    <a:lnTo>
                      <a:pt x="2783" y="7723"/>
                    </a:lnTo>
                    <a:cubicBezTo>
                      <a:pt x="2681" y="7684"/>
                      <a:pt x="2572" y="7664"/>
                      <a:pt x="2464" y="7664"/>
                    </a:cubicBezTo>
                    <a:cubicBezTo>
                      <a:pt x="2226" y="7664"/>
                      <a:pt x="1993" y="7759"/>
                      <a:pt x="1855" y="7948"/>
                    </a:cubicBezTo>
                    <a:cubicBezTo>
                      <a:pt x="1655" y="8199"/>
                      <a:pt x="1755" y="8525"/>
                      <a:pt x="2081" y="8700"/>
                    </a:cubicBezTo>
                    <a:lnTo>
                      <a:pt x="9099" y="12385"/>
                    </a:lnTo>
                    <a:lnTo>
                      <a:pt x="9099" y="12385"/>
                    </a:lnTo>
                    <a:lnTo>
                      <a:pt x="2357" y="9502"/>
                    </a:lnTo>
                    <a:cubicBezTo>
                      <a:pt x="2252" y="9454"/>
                      <a:pt x="2137" y="9432"/>
                      <a:pt x="2024" y="9432"/>
                    </a:cubicBezTo>
                    <a:cubicBezTo>
                      <a:pt x="1783" y="9432"/>
                      <a:pt x="1549" y="9533"/>
                      <a:pt x="1429" y="9703"/>
                    </a:cubicBezTo>
                    <a:cubicBezTo>
                      <a:pt x="1229" y="9953"/>
                      <a:pt x="1304" y="10279"/>
                      <a:pt x="1605" y="10455"/>
                    </a:cubicBezTo>
                    <a:lnTo>
                      <a:pt x="9374" y="14866"/>
                    </a:lnTo>
                    <a:lnTo>
                      <a:pt x="9374" y="14866"/>
                    </a:lnTo>
                    <a:lnTo>
                      <a:pt x="1630" y="11708"/>
                    </a:lnTo>
                    <a:cubicBezTo>
                      <a:pt x="1525" y="11660"/>
                      <a:pt x="1413" y="11637"/>
                      <a:pt x="1302" y="11637"/>
                    </a:cubicBezTo>
                    <a:cubicBezTo>
                      <a:pt x="1068" y="11637"/>
                      <a:pt x="839" y="11738"/>
                      <a:pt x="702" y="11908"/>
                    </a:cubicBezTo>
                    <a:cubicBezTo>
                      <a:pt x="527" y="12159"/>
                      <a:pt x="602" y="12485"/>
                      <a:pt x="903" y="12660"/>
                    </a:cubicBezTo>
                    <a:lnTo>
                      <a:pt x="6342" y="15718"/>
                    </a:lnTo>
                    <a:lnTo>
                      <a:pt x="6342" y="15718"/>
                    </a:lnTo>
                    <a:lnTo>
                      <a:pt x="1429" y="13888"/>
                    </a:lnTo>
                    <a:cubicBezTo>
                      <a:pt x="1334" y="13852"/>
                      <a:pt x="1235" y="13834"/>
                      <a:pt x="1137" y="13834"/>
                    </a:cubicBezTo>
                    <a:cubicBezTo>
                      <a:pt x="899" y="13834"/>
                      <a:pt x="669" y="13936"/>
                      <a:pt x="527" y="14114"/>
                    </a:cubicBezTo>
                    <a:cubicBezTo>
                      <a:pt x="352" y="14364"/>
                      <a:pt x="427" y="14690"/>
                      <a:pt x="728" y="14866"/>
                    </a:cubicBezTo>
                    <a:lnTo>
                      <a:pt x="3735" y="16670"/>
                    </a:lnTo>
                    <a:lnTo>
                      <a:pt x="1078" y="15718"/>
                    </a:lnTo>
                    <a:cubicBezTo>
                      <a:pt x="993" y="15692"/>
                      <a:pt x="904" y="15679"/>
                      <a:pt x="815" y="15679"/>
                    </a:cubicBezTo>
                    <a:cubicBezTo>
                      <a:pt x="567" y="15679"/>
                      <a:pt x="324" y="15777"/>
                      <a:pt x="176" y="15943"/>
                    </a:cubicBezTo>
                    <a:cubicBezTo>
                      <a:pt x="1" y="16194"/>
                      <a:pt x="76" y="16495"/>
                      <a:pt x="352" y="16670"/>
                    </a:cubicBezTo>
                    <a:lnTo>
                      <a:pt x="1454" y="17422"/>
                    </a:lnTo>
                    <a:lnTo>
                      <a:pt x="1204" y="17347"/>
                    </a:lnTo>
                    <a:cubicBezTo>
                      <a:pt x="1130" y="17320"/>
                      <a:pt x="1051" y="17308"/>
                      <a:pt x="971" y="17308"/>
                    </a:cubicBezTo>
                    <a:cubicBezTo>
                      <a:pt x="753" y="17308"/>
                      <a:pt x="530" y="17401"/>
                      <a:pt x="402" y="17547"/>
                    </a:cubicBezTo>
                    <a:cubicBezTo>
                      <a:pt x="201" y="17748"/>
                      <a:pt x="226" y="18024"/>
                      <a:pt x="427" y="18224"/>
                    </a:cubicBezTo>
                    <a:lnTo>
                      <a:pt x="1555" y="19377"/>
                    </a:lnTo>
                    <a:cubicBezTo>
                      <a:pt x="1698" y="19506"/>
                      <a:pt x="1907" y="19578"/>
                      <a:pt x="2116" y="19578"/>
                    </a:cubicBezTo>
                    <a:cubicBezTo>
                      <a:pt x="2273" y="19578"/>
                      <a:pt x="2429" y="19538"/>
                      <a:pt x="2557" y="19452"/>
                    </a:cubicBezTo>
                    <a:cubicBezTo>
                      <a:pt x="2708" y="19352"/>
                      <a:pt x="2783" y="19202"/>
                      <a:pt x="2808" y="19051"/>
                    </a:cubicBezTo>
                    <a:lnTo>
                      <a:pt x="5013" y="19753"/>
                    </a:lnTo>
                    <a:cubicBezTo>
                      <a:pt x="5114" y="19778"/>
                      <a:pt x="5189" y="19803"/>
                      <a:pt x="5289" y="19803"/>
                    </a:cubicBezTo>
                    <a:cubicBezTo>
                      <a:pt x="5515" y="19803"/>
                      <a:pt x="5765" y="19678"/>
                      <a:pt x="5890" y="19502"/>
                    </a:cubicBezTo>
                    <a:cubicBezTo>
                      <a:pt x="6066" y="19277"/>
                      <a:pt x="5991" y="18976"/>
                      <a:pt x="5715" y="18801"/>
                    </a:cubicBezTo>
                    <a:lnTo>
                      <a:pt x="5114" y="18375"/>
                    </a:lnTo>
                    <a:lnTo>
                      <a:pt x="8798" y="19678"/>
                    </a:lnTo>
                    <a:cubicBezTo>
                      <a:pt x="8882" y="19704"/>
                      <a:pt x="8969" y="19716"/>
                      <a:pt x="9056" y="19716"/>
                    </a:cubicBezTo>
                    <a:cubicBezTo>
                      <a:pt x="9304" y="19716"/>
                      <a:pt x="9545" y="19613"/>
                      <a:pt x="9675" y="19427"/>
                    </a:cubicBezTo>
                    <a:cubicBezTo>
                      <a:pt x="9850" y="19202"/>
                      <a:pt x="9775" y="18876"/>
                      <a:pt x="9500" y="18700"/>
                    </a:cubicBezTo>
                    <a:lnTo>
                      <a:pt x="7068" y="17247"/>
                    </a:lnTo>
                    <a:lnTo>
                      <a:pt x="12983" y="19477"/>
                    </a:lnTo>
                    <a:cubicBezTo>
                      <a:pt x="13078" y="19514"/>
                      <a:pt x="13180" y="19531"/>
                      <a:pt x="13280" y="19531"/>
                    </a:cubicBezTo>
                    <a:cubicBezTo>
                      <a:pt x="13524" y="19531"/>
                      <a:pt x="13761" y="19429"/>
                      <a:pt x="13886" y="19252"/>
                    </a:cubicBezTo>
                    <a:cubicBezTo>
                      <a:pt x="14061" y="19001"/>
                      <a:pt x="13986" y="18675"/>
                      <a:pt x="13685" y="18500"/>
                    </a:cubicBezTo>
                    <a:lnTo>
                      <a:pt x="9901" y="16370"/>
                    </a:lnTo>
                    <a:lnTo>
                      <a:pt x="9901" y="16370"/>
                    </a:lnTo>
                    <a:lnTo>
                      <a:pt x="17444" y="19452"/>
                    </a:lnTo>
                    <a:cubicBezTo>
                      <a:pt x="17549" y="19500"/>
                      <a:pt x="17661" y="19523"/>
                      <a:pt x="17772" y="19523"/>
                    </a:cubicBezTo>
                    <a:cubicBezTo>
                      <a:pt x="18007" y="19523"/>
                      <a:pt x="18236" y="19422"/>
                      <a:pt x="18372" y="19252"/>
                    </a:cubicBezTo>
                    <a:cubicBezTo>
                      <a:pt x="18572" y="19001"/>
                      <a:pt x="18472" y="18675"/>
                      <a:pt x="18171" y="18500"/>
                    </a:cubicBezTo>
                    <a:lnTo>
                      <a:pt x="11454" y="14690"/>
                    </a:lnTo>
                    <a:lnTo>
                      <a:pt x="22256" y="19302"/>
                    </a:lnTo>
                    <a:cubicBezTo>
                      <a:pt x="22367" y="19349"/>
                      <a:pt x="22482" y="19372"/>
                      <a:pt x="22595" y="19372"/>
                    </a:cubicBezTo>
                    <a:cubicBezTo>
                      <a:pt x="22840" y="19372"/>
                      <a:pt x="23072" y="19265"/>
                      <a:pt x="23209" y="19076"/>
                    </a:cubicBezTo>
                    <a:cubicBezTo>
                      <a:pt x="23384" y="18826"/>
                      <a:pt x="23284" y="18500"/>
                      <a:pt x="22983" y="18324"/>
                    </a:cubicBezTo>
                    <a:lnTo>
                      <a:pt x="15765" y="14540"/>
                    </a:lnTo>
                    <a:lnTo>
                      <a:pt x="15765" y="14540"/>
                    </a:lnTo>
                    <a:lnTo>
                      <a:pt x="24186" y="18124"/>
                    </a:lnTo>
                    <a:cubicBezTo>
                      <a:pt x="24266" y="18172"/>
                      <a:pt x="24365" y="18189"/>
                      <a:pt x="24466" y="18189"/>
                    </a:cubicBezTo>
                    <a:cubicBezTo>
                      <a:pt x="24524" y="18189"/>
                      <a:pt x="24582" y="18183"/>
                      <a:pt x="24637" y="18174"/>
                    </a:cubicBezTo>
                    <a:cubicBezTo>
                      <a:pt x="24612" y="17773"/>
                      <a:pt x="24587" y="17397"/>
                      <a:pt x="24587" y="16996"/>
                    </a:cubicBezTo>
                    <a:lnTo>
                      <a:pt x="15815" y="12184"/>
                    </a:lnTo>
                    <a:lnTo>
                      <a:pt x="15815" y="12184"/>
                    </a:lnTo>
                    <a:lnTo>
                      <a:pt x="24412" y="15969"/>
                    </a:lnTo>
                    <a:cubicBezTo>
                      <a:pt x="24462" y="15994"/>
                      <a:pt x="24537" y="15994"/>
                      <a:pt x="24587" y="16019"/>
                    </a:cubicBezTo>
                    <a:cubicBezTo>
                      <a:pt x="24612" y="15593"/>
                      <a:pt x="24663" y="15192"/>
                      <a:pt x="24738" y="14765"/>
                    </a:cubicBezTo>
                    <a:lnTo>
                      <a:pt x="16292" y="10104"/>
                    </a:lnTo>
                    <a:lnTo>
                      <a:pt x="16292" y="10104"/>
                    </a:lnTo>
                    <a:lnTo>
                      <a:pt x="23986" y="13487"/>
                    </a:lnTo>
                    <a:cubicBezTo>
                      <a:pt x="24090" y="13535"/>
                      <a:pt x="24202" y="13558"/>
                      <a:pt x="24313" y="13558"/>
                    </a:cubicBezTo>
                    <a:cubicBezTo>
                      <a:pt x="24548" y="13558"/>
                      <a:pt x="24777" y="13457"/>
                      <a:pt x="24913" y="13287"/>
                    </a:cubicBezTo>
                    <a:cubicBezTo>
                      <a:pt x="25114" y="13036"/>
                      <a:pt x="25013" y="12685"/>
                      <a:pt x="24688" y="12535"/>
                    </a:cubicBezTo>
                    <a:lnTo>
                      <a:pt x="14186" y="6946"/>
                    </a:lnTo>
                    <a:lnTo>
                      <a:pt x="14186" y="6946"/>
                    </a:lnTo>
                    <a:cubicBezTo>
                      <a:pt x="16066" y="7673"/>
                      <a:pt x="18347" y="8550"/>
                      <a:pt x="21079" y="9603"/>
                    </a:cubicBezTo>
                    <a:cubicBezTo>
                      <a:pt x="22482" y="10154"/>
                      <a:pt x="23409" y="10505"/>
                      <a:pt x="23460" y="10530"/>
                    </a:cubicBezTo>
                    <a:cubicBezTo>
                      <a:pt x="23560" y="10566"/>
                      <a:pt x="23665" y="10583"/>
                      <a:pt x="23768" y="10583"/>
                    </a:cubicBezTo>
                    <a:cubicBezTo>
                      <a:pt x="24024" y="10583"/>
                      <a:pt x="24269" y="10476"/>
                      <a:pt x="24412" y="10279"/>
                    </a:cubicBezTo>
                    <a:cubicBezTo>
                      <a:pt x="24637" y="9953"/>
                      <a:pt x="24537" y="9778"/>
                      <a:pt x="24086" y="9527"/>
                    </a:cubicBezTo>
                    <a:lnTo>
                      <a:pt x="24086" y="9502"/>
                    </a:lnTo>
                    <a:cubicBezTo>
                      <a:pt x="24086" y="9502"/>
                      <a:pt x="24061" y="9502"/>
                      <a:pt x="24036" y="9477"/>
                    </a:cubicBezTo>
                    <a:cubicBezTo>
                      <a:pt x="23861" y="9402"/>
                      <a:pt x="23635" y="9277"/>
                      <a:pt x="23384" y="9151"/>
                    </a:cubicBezTo>
                    <a:lnTo>
                      <a:pt x="21354" y="8174"/>
                    </a:lnTo>
                    <a:cubicBezTo>
                      <a:pt x="19675" y="7372"/>
                      <a:pt x="17444" y="6294"/>
                      <a:pt x="15214" y="5217"/>
                    </a:cubicBezTo>
                    <a:lnTo>
                      <a:pt x="14186" y="4740"/>
                    </a:lnTo>
                    <a:lnTo>
                      <a:pt x="22958" y="7472"/>
                    </a:lnTo>
                    <a:cubicBezTo>
                      <a:pt x="23051" y="7505"/>
                      <a:pt x="23145" y="7521"/>
                      <a:pt x="23237" y="7521"/>
                    </a:cubicBezTo>
                    <a:cubicBezTo>
                      <a:pt x="23494" y="7521"/>
                      <a:pt x="23731" y="7399"/>
                      <a:pt x="23861" y="7197"/>
                    </a:cubicBezTo>
                    <a:cubicBezTo>
                      <a:pt x="24011" y="6946"/>
                      <a:pt x="23911" y="6620"/>
                      <a:pt x="23585" y="6470"/>
                    </a:cubicBezTo>
                    <a:lnTo>
                      <a:pt x="19199" y="4540"/>
                    </a:lnTo>
                    <a:lnTo>
                      <a:pt x="22106" y="5292"/>
                    </a:lnTo>
                    <a:cubicBezTo>
                      <a:pt x="22177" y="5308"/>
                      <a:pt x="22250" y="5316"/>
                      <a:pt x="22323" y="5316"/>
                    </a:cubicBezTo>
                    <a:cubicBezTo>
                      <a:pt x="22585" y="5316"/>
                      <a:pt x="22841" y="5212"/>
                      <a:pt x="22958" y="5016"/>
                    </a:cubicBezTo>
                    <a:cubicBezTo>
                      <a:pt x="23134" y="4765"/>
                      <a:pt x="23033" y="4465"/>
                      <a:pt x="22758" y="4289"/>
                    </a:cubicBezTo>
                    <a:lnTo>
                      <a:pt x="20402" y="2911"/>
                    </a:lnTo>
                    <a:lnTo>
                      <a:pt x="21906" y="3237"/>
                    </a:lnTo>
                    <a:cubicBezTo>
                      <a:pt x="21965" y="3251"/>
                      <a:pt x="22026" y="3258"/>
                      <a:pt x="22087" y="3258"/>
                    </a:cubicBezTo>
                    <a:cubicBezTo>
                      <a:pt x="22337" y="3258"/>
                      <a:pt x="22587" y="3142"/>
                      <a:pt x="22708" y="2961"/>
                    </a:cubicBezTo>
                    <a:cubicBezTo>
                      <a:pt x="22858" y="2710"/>
                      <a:pt x="22783" y="2435"/>
                      <a:pt x="22532" y="2259"/>
                    </a:cubicBezTo>
                    <a:lnTo>
                      <a:pt x="21129" y="1282"/>
                    </a:lnTo>
                    <a:cubicBezTo>
                      <a:pt x="21354" y="1207"/>
                      <a:pt x="21505" y="1056"/>
                      <a:pt x="21555" y="856"/>
                    </a:cubicBezTo>
                    <a:cubicBezTo>
                      <a:pt x="21605" y="555"/>
                      <a:pt x="21329" y="254"/>
                      <a:pt x="20953" y="204"/>
                    </a:cubicBezTo>
                    <a:lnTo>
                      <a:pt x="18673" y="4"/>
                    </a:lnTo>
                    <a:cubicBezTo>
                      <a:pt x="18647" y="1"/>
                      <a:pt x="18622" y="0"/>
                      <a:pt x="185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9"/>
              <p:cNvSpPr/>
              <p:nvPr/>
            </p:nvSpPr>
            <p:spPr>
              <a:xfrm>
                <a:off x="1697500" y="3966275"/>
                <a:ext cx="822725" cy="1084750"/>
              </a:xfrm>
              <a:custGeom>
                <a:avLst/>
                <a:gdLst/>
                <a:ahLst/>
                <a:cxnLst/>
                <a:rect l="l" t="t" r="r" b="b"/>
                <a:pathLst>
                  <a:path w="32909" h="43390" extrusionOk="0">
                    <a:moveTo>
                      <a:pt x="32257" y="8168"/>
                    </a:moveTo>
                    <a:cubicBezTo>
                      <a:pt x="32432" y="8995"/>
                      <a:pt x="32031" y="9547"/>
                      <a:pt x="31730" y="10173"/>
                    </a:cubicBezTo>
                    <a:cubicBezTo>
                      <a:pt x="31505" y="9622"/>
                      <a:pt x="31705" y="8770"/>
                      <a:pt x="32257" y="8168"/>
                    </a:cubicBezTo>
                    <a:close/>
                    <a:moveTo>
                      <a:pt x="15833" y="572"/>
                    </a:moveTo>
                    <a:cubicBezTo>
                      <a:pt x="15910" y="572"/>
                      <a:pt x="15988" y="573"/>
                      <a:pt x="16066" y="574"/>
                    </a:cubicBezTo>
                    <a:cubicBezTo>
                      <a:pt x="22307" y="699"/>
                      <a:pt x="28046" y="5712"/>
                      <a:pt x="27996" y="12805"/>
                    </a:cubicBezTo>
                    <a:cubicBezTo>
                      <a:pt x="27947" y="19796"/>
                      <a:pt x="22296" y="24888"/>
                      <a:pt x="15894" y="24888"/>
                    </a:cubicBezTo>
                    <a:cubicBezTo>
                      <a:pt x="15801" y="24888"/>
                      <a:pt x="15708" y="24887"/>
                      <a:pt x="15615" y="24885"/>
                    </a:cubicBezTo>
                    <a:cubicBezTo>
                      <a:pt x="9048" y="24735"/>
                      <a:pt x="3710" y="19446"/>
                      <a:pt x="3685" y="12679"/>
                    </a:cubicBezTo>
                    <a:cubicBezTo>
                      <a:pt x="3809" y="5477"/>
                      <a:pt x="9652" y="572"/>
                      <a:pt x="15833" y="572"/>
                    </a:cubicBezTo>
                    <a:close/>
                    <a:moveTo>
                      <a:pt x="1053" y="41176"/>
                    </a:moveTo>
                    <a:lnTo>
                      <a:pt x="1053" y="41176"/>
                    </a:lnTo>
                    <a:cubicBezTo>
                      <a:pt x="1354" y="41852"/>
                      <a:pt x="1279" y="42354"/>
                      <a:pt x="853" y="42780"/>
                    </a:cubicBezTo>
                    <a:cubicBezTo>
                      <a:pt x="527" y="42304"/>
                      <a:pt x="602" y="41802"/>
                      <a:pt x="1053" y="41176"/>
                    </a:cubicBezTo>
                    <a:close/>
                    <a:moveTo>
                      <a:pt x="15829" y="1"/>
                    </a:moveTo>
                    <a:cubicBezTo>
                      <a:pt x="12353" y="1"/>
                      <a:pt x="8907" y="1416"/>
                      <a:pt x="6417" y="4183"/>
                    </a:cubicBezTo>
                    <a:cubicBezTo>
                      <a:pt x="4161" y="6689"/>
                      <a:pt x="3033" y="9647"/>
                      <a:pt x="3134" y="13030"/>
                    </a:cubicBezTo>
                    <a:cubicBezTo>
                      <a:pt x="3284" y="17416"/>
                      <a:pt x="5264" y="20825"/>
                      <a:pt x="8848" y="23381"/>
                    </a:cubicBezTo>
                    <a:cubicBezTo>
                      <a:pt x="8723" y="23532"/>
                      <a:pt x="8673" y="23657"/>
                      <a:pt x="8572" y="23757"/>
                    </a:cubicBezTo>
                    <a:cubicBezTo>
                      <a:pt x="8096" y="24309"/>
                      <a:pt x="7570" y="24810"/>
                      <a:pt x="7144" y="25386"/>
                    </a:cubicBezTo>
                    <a:cubicBezTo>
                      <a:pt x="5715" y="27366"/>
                      <a:pt x="4462" y="29446"/>
                      <a:pt x="3510" y="31702"/>
                    </a:cubicBezTo>
                    <a:cubicBezTo>
                      <a:pt x="2482" y="34208"/>
                      <a:pt x="1830" y="36840"/>
                      <a:pt x="1229" y="39472"/>
                    </a:cubicBezTo>
                    <a:cubicBezTo>
                      <a:pt x="1129" y="39898"/>
                      <a:pt x="1028" y="40274"/>
                      <a:pt x="703" y="40649"/>
                    </a:cubicBezTo>
                    <a:cubicBezTo>
                      <a:pt x="201" y="41201"/>
                      <a:pt x="1" y="41903"/>
                      <a:pt x="126" y="42654"/>
                    </a:cubicBezTo>
                    <a:cubicBezTo>
                      <a:pt x="176" y="43081"/>
                      <a:pt x="402" y="43331"/>
                      <a:pt x="753" y="43381"/>
                    </a:cubicBezTo>
                    <a:cubicBezTo>
                      <a:pt x="789" y="43387"/>
                      <a:pt x="825" y="43390"/>
                      <a:pt x="861" y="43390"/>
                    </a:cubicBezTo>
                    <a:cubicBezTo>
                      <a:pt x="1144" y="43390"/>
                      <a:pt x="1399" y="43214"/>
                      <a:pt x="1555" y="42880"/>
                    </a:cubicBezTo>
                    <a:cubicBezTo>
                      <a:pt x="1755" y="42529"/>
                      <a:pt x="1855" y="42128"/>
                      <a:pt x="1805" y="41727"/>
                    </a:cubicBezTo>
                    <a:cubicBezTo>
                      <a:pt x="1755" y="41401"/>
                      <a:pt x="1705" y="41101"/>
                      <a:pt x="1655" y="40775"/>
                    </a:cubicBezTo>
                    <a:cubicBezTo>
                      <a:pt x="1630" y="40624"/>
                      <a:pt x="1605" y="40449"/>
                      <a:pt x="1655" y="40299"/>
                    </a:cubicBezTo>
                    <a:cubicBezTo>
                      <a:pt x="1906" y="39171"/>
                      <a:pt x="2181" y="38018"/>
                      <a:pt x="2432" y="36890"/>
                    </a:cubicBezTo>
                    <a:cubicBezTo>
                      <a:pt x="3359" y="33005"/>
                      <a:pt x="4988" y="29421"/>
                      <a:pt x="7269" y="26163"/>
                    </a:cubicBezTo>
                    <a:cubicBezTo>
                      <a:pt x="7495" y="25812"/>
                      <a:pt x="7745" y="25486"/>
                      <a:pt x="7996" y="25136"/>
                    </a:cubicBezTo>
                    <a:lnTo>
                      <a:pt x="7996" y="25136"/>
                    </a:lnTo>
                    <a:cubicBezTo>
                      <a:pt x="7996" y="25486"/>
                      <a:pt x="7921" y="25762"/>
                      <a:pt x="7820" y="26038"/>
                    </a:cubicBezTo>
                    <a:cubicBezTo>
                      <a:pt x="7570" y="26790"/>
                      <a:pt x="7319" y="27542"/>
                      <a:pt x="7094" y="28294"/>
                    </a:cubicBezTo>
                    <a:cubicBezTo>
                      <a:pt x="6141" y="31451"/>
                      <a:pt x="5314" y="34659"/>
                      <a:pt x="5139" y="37968"/>
                    </a:cubicBezTo>
                    <a:cubicBezTo>
                      <a:pt x="5089" y="38970"/>
                      <a:pt x="5139" y="39948"/>
                      <a:pt x="5139" y="40925"/>
                    </a:cubicBezTo>
                    <a:cubicBezTo>
                      <a:pt x="5139" y="41142"/>
                      <a:pt x="5162" y="41453"/>
                      <a:pt x="5455" y="41453"/>
                    </a:cubicBezTo>
                    <a:cubicBezTo>
                      <a:pt x="5466" y="41453"/>
                      <a:pt x="5478" y="41452"/>
                      <a:pt x="5490" y="41451"/>
                    </a:cubicBezTo>
                    <a:cubicBezTo>
                      <a:pt x="5815" y="41401"/>
                      <a:pt x="5715" y="41101"/>
                      <a:pt x="5715" y="40900"/>
                    </a:cubicBezTo>
                    <a:cubicBezTo>
                      <a:pt x="5715" y="39973"/>
                      <a:pt x="5690" y="39045"/>
                      <a:pt x="5715" y="38118"/>
                    </a:cubicBezTo>
                    <a:cubicBezTo>
                      <a:pt x="5765" y="35963"/>
                      <a:pt x="6166" y="33832"/>
                      <a:pt x="6718" y="31752"/>
                    </a:cubicBezTo>
                    <a:cubicBezTo>
                      <a:pt x="7369" y="29346"/>
                      <a:pt x="8146" y="26965"/>
                      <a:pt x="8898" y="24584"/>
                    </a:cubicBezTo>
                    <a:cubicBezTo>
                      <a:pt x="8973" y="24283"/>
                      <a:pt x="9124" y="24008"/>
                      <a:pt x="9274" y="23657"/>
                    </a:cubicBezTo>
                    <a:cubicBezTo>
                      <a:pt x="11265" y="24831"/>
                      <a:pt x="13561" y="25444"/>
                      <a:pt x="15877" y="25444"/>
                    </a:cubicBezTo>
                    <a:cubicBezTo>
                      <a:pt x="19244" y="25444"/>
                      <a:pt x="22655" y="24149"/>
                      <a:pt x="25239" y="21401"/>
                    </a:cubicBezTo>
                    <a:cubicBezTo>
                      <a:pt x="25314" y="21527"/>
                      <a:pt x="25389" y="21652"/>
                      <a:pt x="25465" y="21777"/>
                    </a:cubicBezTo>
                    <a:cubicBezTo>
                      <a:pt x="26718" y="24384"/>
                      <a:pt x="27695" y="27090"/>
                      <a:pt x="28297" y="29898"/>
                    </a:cubicBezTo>
                    <a:cubicBezTo>
                      <a:pt x="28723" y="31877"/>
                      <a:pt x="28973" y="33883"/>
                      <a:pt x="29124" y="35888"/>
                    </a:cubicBezTo>
                    <a:cubicBezTo>
                      <a:pt x="29224" y="37316"/>
                      <a:pt x="29249" y="38745"/>
                      <a:pt x="29049" y="40173"/>
                    </a:cubicBezTo>
                    <a:cubicBezTo>
                      <a:pt x="28998" y="40474"/>
                      <a:pt x="28923" y="40800"/>
                      <a:pt x="28898" y="41126"/>
                    </a:cubicBezTo>
                    <a:cubicBezTo>
                      <a:pt x="28898" y="41226"/>
                      <a:pt x="29049" y="41401"/>
                      <a:pt x="29174" y="41451"/>
                    </a:cubicBezTo>
                    <a:cubicBezTo>
                      <a:pt x="29178" y="41454"/>
                      <a:pt x="29184" y="41455"/>
                      <a:pt x="29190" y="41455"/>
                    </a:cubicBezTo>
                    <a:cubicBezTo>
                      <a:pt x="29254" y="41455"/>
                      <a:pt x="29406" y="41342"/>
                      <a:pt x="29475" y="41251"/>
                    </a:cubicBezTo>
                    <a:cubicBezTo>
                      <a:pt x="29525" y="41126"/>
                      <a:pt x="29525" y="40975"/>
                      <a:pt x="29550" y="40825"/>
                    </a:cubicBezTo>
                    <a:cubicBezTo>
                      <a:pt x="29826" y="38970"/>
                      <a:pt x="29800" y="37116"/>
                      <a:pt x="29650" y="35236"/>
                    </a:cubicBezTo>
                    <a:cubicBezTo>
                      <a:pt x="29324" y="31527"/>
                      <a:pt x="28648" y="27943"/>
                      <a:pt x="27244" y="24484"/>
                    </a:cubicBezTo>
                    <a:cubicBezTo>
                      <a:pt x="27194" y="24359"/>
                      <a:pt x="27169" y="24208"/>
                      <a:pt x="27094" y="23958"/>
                    </a:cubicBezTo>
                    <a:lnTo>
                      <a:pt x="27094" y="23958"/>
                    </a:lnTo>
                    <a:cubicBezTo>
                      <a:pt x="27294" y="24133"/>
                      <a:pt x="27394" y="24233"/>
                      <a:pt x="27520" y="24309"/>
                    </a:cubicBezTo>
                    <a:cubicBezTo>
                      <a:pt x="27996" y="24760"/>
                      <a:pt x="28572" y="25035"/>
                      <a:pt x="29199" y="25211"/>
                    </a:cubicBezTo>
                    <a:cubicBezTo>
                      <a:pt x="29394" y="25259"/>
                      <a:pt x="29575" y="25284"/>
                      <a:pt x="29744" y="25284"/>
                    </a:cubicBezTo>
                    <a:cubicBezTo>
                      <a:pt x="30272" y="25284"/>
                      <a:pt x="30681" y="25041"/>
                      <a:pt x="31003" y="24509"/>
                    </a:cubicBezTo>
                    <a:cubicBezTo>
                      <a:pt x="31254" y="24083"/>
                      <a:pt x="31430" y="23632"/>
                      <a:pt x="31555" y="23181"/>
                    </a:cubicBezTo>
                    <a:cubicBezTo>
                      <a:pt x="32232" y="20775"/>
                      <a:pt x="32232" y="18319"/>
                      <a:pt x="32106" y="15862"/>
                    </a:cubicBezTo>
                    <a:cubicBezTo>
                      <a:pt x="32056" y="14459"/>
                      <a:pt x="31931" y="13080"/>
                      <a:pt x="31831" y="11702"/>
                    </a:cubicBezTo>
                    <a:cubicBezTo>
                      <a:pt x="31805" y="11351"/>
                      <a:pt x="31881" y="11075"/>
                      <a:pt x="32056" y="10775"/>
                    </a:cubicBezTo>
                    <a:cubicBezTo>
                      <a:pt x="32357" y="10223"/>
                      <a:pt x="32607" y="9672"/>
                      <a:pt x="32808" y="9070"/>
                    </a:cubicBezTo>
                    <a:cubicBezTo>
                      <a:pt x="32908" y="8795"/>
                      <a:pt x="32908" y="8419"/>
                      <a:pt x="32833" y="8143"/>
                    </a:cubicBezTo>
                    <a:cubicBezTo>
                      <a:pt x="32730" y="7790"/>
                      <a:pt x="32507" y="7601"/>
                      <a:pt x="32259" y="7601"/>
                    </a:cubicBezTo>
                    <a:cubicBezTo>
                      <a:pt x="32083" y="7601"/>
                      <a:pt x="31896" y="7695"/>
                      <a:pt x="31730" y="7892"/>
                    </a:cubicBezTo>
                    <a:cubicBezTo>
                      <a:pt x="31505" y="8168"/>
                      <a:pt x="31354" y="8544"/>
                      <a:pt x="31229" y="8895"/>
                    </a:cubicBezTo>
                    <a:cubicBezTo>
                      <a:pt x="31003" y="9572"/>
                      <a:pt x="31129" y="10248"/>
                      <a:pt x="31204" y="10925"/>
                    </a:cubicBezTo>
                    <a:cubicBezTo>
                      <a:pt x="31354" y="12303"/>
                      <a:pt x="31430" y="13707"/>
                      <a:pt x="31505" y="15085"/>
                    </a:cubicBezTo>
                    <a:cubicBezTo>
                      <a:pt x="31630" y="17266"/>
                      <a:pt x="31680" y="19446"/>
                      <a:pt x="31329" y="21602"/>
                    </a:cubicBezTo>
                    <a:cubicBezTo>
                      <a:pt x="31179" y="22379"/>
                      <a:pt x="30953" y="23181"/>
                      <a:pt x="30678" y="23908"/>
                    </a:cubicBezTo>
                    <a:cubicBezTo>
                      <a:pt x="30479" y="24468"/>
                      <a:pt x="30162" y="24716"/>
                      <a:pt x="29709" y="24716"/>
                    </a:cubicBezTo>
                    <a:cubicBezTo>
                      <a:pt x="29535" y="24716"/>
                      <a:pt x="29340" y="24679"/>
                      <a:pt x="29124" y="24609"/>
                    </a:cubicBezTo>
                    <a:cubicBezTo>
                      <a:pt x="28597" y="24434"/>
                      <a:pt x="28121" y="24183"/>
                      <a:pt x="27720" y="23782"/>
                    </a:cubicBezTo>
                    <a:cubicBezTo>
                      <a:pt x="27319" y="23356"/>
                      <a:pt x="26943" y="22930"/>
                      <a:pt x="26542" y="22504"/>
                    </a:cubicBezTo>
                    <a:cubicBezTo>
                      <a:pt x="26091" y="22053"/>
                      <a:pt x="25916" y="21426"/>
                      <a:pt x="25640" y="20925"/>
                    </a:cubicBezTo>
                    <a:cubicBezTo>
                      <a:pt x="30352" y="15060"/>
                      <a:pt x="29149" y="7065"/>
                      <a:pt x="23861" y="2830"/>
                    </a:cubicBezTo>
                    <a:cubicBezTo>
                      <a:pt x="21492" y="932"/>
                      <a:pt x="18650" y="1"/>
                      <a:pt x="15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9"/>
              <p:cNvSpPr/>
              <p:nvPr/>
            </p:nvSpPr>
            <p:spPr>
              <a:xfrm>
                <a:off x="2200025" y="3523950"/>
                <a:ext cx="731850" cy="621600"/>
              </a:xfrm>
              <a:custGeom>
                <a:avLst/>
                <a:gdLst/>
                <a:ahLst/>
                <a:cxnLst/>
                <a:rect l="l" t="t" r="r" b="b"/>
                <a:pathLst>
                  <a:path w="29274" h="24864" extrusionOk="0">
                    <a:moveTo>
                      <a:pt x="14681" y="581"/>
                    </a:moveTo>
                    <a:cubicBezTo>
                      <a:pt x="16493" y="581"/>
                      <a:pt x="18274" y="849"/>
                      <a:pt x="20025" y="1375"/>
                    </a:cubicBezTo>
                    <a:cubicBezTo>
                      <a:pt x="20251" y="1450"/>
                      <a:pt x="20502" y="1425"/>
                      <a:pt x="20702" y="1525"/>
                    </a:cubicBezTo>
                    <a:cubicBezTo>
                      <a:pt x="22431" y="2352"/>
                      <a:pt x="24211" y="3129"/>
                      <a:pt x="25589" y="4558"/>
                    </a:cubicBezTo>
                    <a:cubicBezTo>
                      <a:pt x="26141" y="5159"/>
                      <a:pt x="26667" y="5761"/>
                      <a:pt x="27093" y="6437"/>
                    </a:cubicBezTo>
                    <a:cubicBezTo>
                      <a:pt x="28622" y="9019"/>
                      <a:pt x="28622" y="11600"/>
                      <a:pt x="27068" y="14157"/>
                    </a:cubicBezTo>
                    <a:cubicBezTo>
                      <a:pt x="26141" y="15711"/>
                      <a:pt x="24837" y="16864"/>
                      <a:pt x="23283" y="17716"/>
                    </a:cubicBezTo>
                    <a:cubicBezTo>
                      <a:pt x="22707" y="18041"/>
                      <a:pt x="22406" y="18392"/>
                      <a:pt x="22406" y="19094"/>
                    </a:cubicBezTo>
                    <a:cubicBezTo>
                      <a:pt x="22406" y="19495"/>
                      <a:pt x="22256" y="19921"/>
                      <a:pt x="22080" y="20297"/>
                    </a:cubicBezTo>
                    <a:cubicBezTo>
                      <a:pt x="21429" y="21926"/>
                      <a:pt x="20276" y="23129"/>
                      <a:pt x="18697" y="24032"/>
                    </a:cubicBezTo>
                    <a:cubicBezTo>
                      <a:pt x="18998" y="23154"/>
                      <a:pt x="19299" y="22427"/>
                      <a:pt x="19474" y="21651"/>
                    </a:cubicBezTo>
                    <a:cubicBezTo>
                      <a:pt x="19599" y="21149"/>
                      <a:pt x="19599" y="20598"/>
                      <a:pt x="19549" y="20097"/>
                    </a:cubicBezTo>
                    <a:cubicBezTo>
                      <a:pt x="19492" y="19641"/>
                      <a:pt x="19363" y="19473"/>
                      <a:pt x="19053" y="19473"/>
                    </a:cubicBezTo>
                    <a:cubicBezTo>
                      <a:pt x="18954" y="19473"/>
                      <a:pt x="18836" y="19490"/>
                      <a:pt x="18697" y="19520"/>
                    </a:cubicBezTo>
                    <a:cubicBezTo>
                      <a:pt x="17312" y="19813"/>
                      <a:pt x="15935" y="19965"/>
                      <a:pt x="14569" y="19965"/>
                    </a:cubicBezTo>
                    <a:cubicBezTo>
                      <a:pt x="12423" y="19965"/>
                      <a:pt x="10303" y="19590"/>
                      <a:pt x="8221" y="18793"/>
                    </a:cubicBezTo>
                    <a:cubicBezTo>
                      <a:pt x="6115" y="17991"/>
                      <a:pt x="4261" y="16838"/>
                      <a:pt x="2832" y="15059"/>
                    </a:cubicBezTo>
                    <a:cubicBezTo>
                      <a:pt x="1604" y="13530"/>
                      <a:pt x="927" y="11801"/>
                      <a:pt x="1053" y="9796"/>
                    </a:cubicBezTo>
                    <a:cubicBezTo>
                      <a:pt x="1128" y="8442"/>
                      <a:pt x="1604" y="7214"/>
                      <a:pt x="2356" y="6087"/>
                    </a:cubicBezTo>
                    <a:cubicBezTo>
                      <a:pt x="3283" y="4683"/>
                      <a:pt x="4537" y="3630"/>
                      <a:pt x="5990" y="2778"/>
                    </a:cubicBezTo>
                    <a:cubicBezTo>
                      <a:pt x="8196" y="1500"/>
                      <a:pt x="10577" y="848"/>
                      <a:pt x="13108" y="648"/>
                    </a:cubicBezTo>
                    <a:cubicBezTo>
                      <a:pt x="13635" y="603"/>
                      <a:pt x="14159" y="581"/>
                      <a:pt x="14681" y="581"/>
                    </a:cubicBezTo>
                    <a:close/>
                    <a:moveTo>
                      <a:pt x="14656" y="1"/>
                    </a:moveTo>
                    <a:cubicBezTo>
                      <a:pt x="13727" y="1"/>
                      <a:pt x="12792" y="68"/>
                      <a:pt x="11855" y="197"/>
                    </a:cubicBezTo>
                    <a:cubicBezTo>
                      <a:pt x="9549" y="523"/>
                      <a:pt x="7394" y="1224"/>
                      <a:pt x="5414" y="2452"/>
                    </a:cubicBezTo>
                    <a:cubicBezTo>
                      <a:pt x="3935" y="3355"/>
                      <a:pt x="2682" y="4483"/>
                      <a:pt x="1755" y="5936"/>
                    </a:cubicBezTo>
                    <a:cubicBezTo>
                      <a:pt x="0" y="8793"/>
                      <a:pt x="0" y="11676"/>
                      <a:pt x="1755" y="14558"/>
                    </a:cubicBezTo>
                    <a:cubicBezTo>
                      <a:pt x="2732" y="16112"/>
                      <a:pt x="4060" y="17290"/>
                      <a:pt x="5639" y="18192"/>
                    </a:cubicBezTo>
                    <a:cubicBezTo>
                      <a:pt x="8444" y="19821"/>
                      <a:pt x="11452" y="20517"/>
                      <a:pt x="14594" y="20517"/>
                    </a:cubicBezTo>
                    <a:cubicBezTo>
                      <a:pt x="15271" y="20517"/>
                      <a:pt x="15954" y="20485"/>
                      <a:pt x="16642" y="20422"/>
                    </a:cubicBezTo>
                    <a:cubicBezTo>
                      <a:pt x="17419" y="20347"/>
                      <a:pt x="18196" y="20197"/>
                      <a:pt x="18973" y="20097"/>
                    </a:cubicBezTo>
                    <a:cubicBezTo>
                      <a:pt x="19123" y="20498"/>
                      <a:pt x="19098" y="20899"/>
                      <a:pt x="19023" y="21300"/>
                    </a:cubicBezTo>
                    <a:cubicBezTo>
                      <a:pt x="18772" y="22327"/>
                      <a:pt x="18446" y="23305"/>
                      <a:pt x="17795" y="24157"/>
                    </a:cubicBezTo>
                    <a:cubicBezTo>
                      <a:pt x="17644" y="24307"/>
                      <a:pt x="17544" y="24508"/>
                      <a:pt x="17669" y="24708"/>
                    </a:cubicBezTo>
                    <a:cubicBezTo>
                      <a:pt x="17755" y="24823"/>
                      <a:pt x="17858" y="24864"/>
                      <a:pt x="17967" y="24864"/>
                    </a:cubicBezTo>
                    <a:cubicBezTo>
                      <a:pt x="18049" y="24864"/>
                      <a:pt x="18135" y="24841"/>
                      <a:pt x="18221" y="24808"/>
                    </a:cubicBezTo>
                    <a:cubicBezTo>
                      <a:pt x="18421" y="24758"/>
                      <a:pt x="18622" y="24708"/>
                      <a:pt x="18772" y="24583"/>
                    </a:cubicBezTo>
                    <a:cubicBezTo>
                      <a:pt x="19299" y="24257"/>
                      <a:pt x="19875" y="23956"/>
                      <a:pt x="20351" y="23555"/>
                    </a:cubicBezTo>
                    <a:cubicBezTo>
                      <a:pt x="21880" y="22277"/>
                      <a:pt x="22933" y="20698"/>
                      <a:pt x="23033" y="18593"/>
                    </a:cubicBezTo>
                    <a:cubicBezTo>
                      <a:pt x="23058" y="18568"/>
                      <a:pt x="23058" y="18543"/>
                      <a:pt x="23083" y="18543"/>
                    </a:cubicBezTo>
                    <a:cubicBezTo>
                      <a:pt x="23258" y="18443"/>
                      <a:pt x="23434" y="18317"/>
                      <a:pt x="23584" y="18217"/>
                    </a:cubicBezTo>
                    <a:cubicBezTo>
                      <a:pt x="25088" y="17340"/>
                      <a:pt x="26366" y="16237"/>
                      <a:pt x="27344" y="14783"/>
                    </a:cubicBezTo>
                    <a:cubicBezTo>
                      <a:pt x="29248" y="11976"/>
                      <a:pt x="29274" y="8643"/>
                      <a:pt x="27394" y="5811"/>
                    </a:cubicBezTo>
                    <a:cubicBezTo>
                      <a:pt x="26717" y="4833"/>
                      <a:pt x="25915" y="3956"/>
                      <a:pt x="24938" y="3254"/>
                    </a:cubicBezTo>
                    <a:cubicBezTo>
                      <a:pt x="23659" y="2327"/>
                      <a:pt x="22356" y="1400"/>
                      <a:pt x="20727" y="1149"/>
                    </a:cubicBezTo>
                    <a:cubicBezTo>
                      <a:pt x="20702" y="1149"/>
                      <a:pt x="20677" y="1099"/>
                      <a:pt x="20627" y="1074"/>
                    </a:cubicBezTo>
                    <a:cubicBezTo>
                      <a:pt x="20401" y="974"/>
                      <a:pt x="20176" y="848"/>
                      <a:pt x="19925" y="773"/>
                    </a:cubicBezTo>
                    <a:cubicBezTo>
                      <a:pt x="18196" y="246"/>
                      <a:pt x="16435" y="1"/>
                      <a:pt x="14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2055900" y="4245650"/>
                <a:ext cx="207425" cy="125975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5039" extrusionOk="0">
                    <a:moveTo>
                      <a:pt x="8071" y="1"/>
                    </a:moveTo>
                    <a:cubicBezTo>
                      <a:pt x="7971" y="1"/>
                      <a:pt x="7820" y="176"/>
                      <a:pt x="7770" y="301"/>
                    </a:cubicBezTo>
                    <a:cubicBezTo>
                      <a:pt x="7695" y="427"/>
                      <a:pt x="7695" y="602"/>
                      <a:pt x="7670" y="778"/>
                    </a:cubicBezTo>
                    <a:cubicBezTo>
                      <a:pt x="7469" y="1705"/>
                      <a:pt x="7169" y="2582"/>
                      <a:pt x="6567" y="3359"/>
                    </a:cubicBezTo>
                    <a:cubicBezTo>
                      <a:pt x="5998" y="4047"/>
                      <a:pt x="5293" y="4466"/>
                      <a:pt x="4369" y="4466"/>
                    </a:cubicBezTo>
                    <a:cubicBezTo>
                      <a:pt x="4317" y="4466"/>
                      <a:pt x="4265" y="4464"/>
                      <a:pt x="4211" y="4462"/>
                    </a:cubicBezTo>
                    <a:cubicBezTo>
                      <a:pt x="3660" y="4437"/>
                      <a:pt x="3159" y="4261"/>
                      <a:pt x="2682" y="4011"/>
                    </a:cubicBezTo>
                    <a:cubicBezTo>
                      <a:pt x="1905" y="3585"/>
                      <a:pt x="1304" y="3008"/>
                      <a:pt x="753" y="2357"/>
                    </a:cubicBezTo>
                    <a:cubicBezTo>
                      <a:pt x="652" y="2231"/>
                      <a:pt x="577" y="2081"/>
                      <a:pt x="452" y="2006"/>
                    </a:cubicBezTo>
                    <a:cubicBezTo>
                      <a:pt x="402" y="1981"/>
                      <a:pt x="333" y="1968"/>
                      <a:pt x="264" y="1968"/>
                    </a:cubicBezTo>
                    <a:cubicBezTo>
                      <a:pt x="195" y="1968"/>
                      <a:pt x="126" y="1981"/>
                      <a:pt x="76" y="2006"/>
                    </a:cubicBezTo>
                    <a:cubicBezTo>
                      <a:pt x="26" y="2031"/>
                      <a:pt x="1" y="2206"/>
                      <a:pt x="26" y="2306"/>
                    </a:cubicBezTo>
                    <a:cubicBezTo>
                      <a:pt x="26" y="2382"/>
                      <a:pt x="101" y="2457"/>
                      <a:pt x="151" y="2507"/>
                    </a:cubicBezTo>
                    <a:cubicBezTo>
                      <a:pt x="803" y="3359"/>
                      <a:pt x="1580" y="4086"/>
                      <a:pt x="2557" y="4587"/>
                    </a:cubicBezTo>
                    <a:cubicBezTo>
                      <a:pt x="3109" y="4888"/>
                      <a:pt x="3710" y="5038"/>
                      <a:pt x="4462" y="5038"/>
                    </a:cubicBezTo>
                    <a:cubicBezTo>
                      <a:pt x="5489" y="5038"/>
                      <a:pt x="6392" y="4512"/>
                      <a:pt x="7068" y="3635"/>
                    </a:cubicBezTo>
                    <a:cubicBezTo>
                      <a:pt x="7770" y="2707"/>
                      <a:pt x="8121" y="1655"/>
                      <a:pt x="8297" y="527"/>
                    </a:cubicBezTo>
                    <a:cubicBezTo>
                      <a:pt x="8297" y="477"/>
                      <a:pt x="8297" y="452"/>
                      <a:pt x="8297" y="402"/>
                    </a:cubicBezTo>
                    <a:cubicBezTo>
                      <a:pt x="8297" y="226"/>
                      <a:pt x="8297" y="1"/>
                      <a:pt x="8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1985100" y="4207825"/>
                <a:ext cx="3322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815" extrusionOk="0">
                    <a:moveTo>
                      <a:pt x="681" y="0"/>
                    </a:moveTo>
                    <a:cubicBezTo>
                      <a:pt x="459" y="0"/>
                      <a:pt x="235" y="148"/>
                      <a:pt x="126" y="411"/>
                    </a:cubicBezTo>
                    <a:cubicBezTo>
                      <a:pt x="51" y="561"/>
                      <a:pt x="26" y="712"/>
                      <a:pt x="1" y="862"/>
                    </a:cubicBezTo>
                    <a:cubicBezTo>
                      <a:pt x="1" y="1338"/>
                      <a:pt x="352" y="1814"/>
                      <a:pt x="702" y="1814"/>
                    </a:cubicBezTo>
                    <a:cubicBezTo>
                      <a:pt x="1003" y="1814"/>
                      <a:pt x="1329" y="1363"/>
                      <a:pt x="1329" y="837"/>
                    </a:cubicBezTo>
                    <a:cubicBezTo>
                      <a:pt x="1329" y="787"/>
                      <a:pt x="1329" y="661"/>
                      <a:pt x="1279" y="536"/>
                    </a:cubicBezTo>
                    <a:cubicBezTo>
                      <a:pt x="1204" y="286"/>
                      <a:pt x="1078" y="60"/>
                      <a:pt x="778" y="10"/>
                    </a:cubicBezTo>
                    <a:cubicBezTo>
                      <a:pt x="746" y="3"/>
                      <a:pt x="713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9"/>
              <p:cNvSpPr/>
              <p:nvPr/>
            </p:nvSpPr>
            <p:spPr>
              <a:xfrm>
                <a:off x="2232600" y="4164800"/>
                <a:ext cx="33225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06" extrusionOk="0">
                    <a:moveTo>
                      <a:pt x="637" y="0"/>
                    </a:moveTo>
                    <a:cubicBezTo>
                      <a:pt x="280" y="0"/>
                      <a:pt x="0" y="319"/>
                      <a:pt x="0" y="778"/>
                    </a:cubicBezTo>
                    <a:cubicBezTo>
                      <a:pt x="0" y="1230"/>
                      <a:pt x="226" y="1505"/>
                      <a:pt x="602" y="1505"/>
                    </a:cubicBezTo>
                    <a:cubicBezTo>
                      <a:pt x="978" y="1505"/>
                      <a:pt x="1304" y="1154"/>
                      <a:pt x="1304" y="753"/>
                    </a:cubicBezTo>
                    <a:cubicBezTo>
                      <a:pt x="1329" y="377"/>
                      <a:pt x="1003" y="27"/>
                      <a:pt x="677" y="2"/>
                    </a:cubicBezTo>
                    <a:cubicBezTo>
                      <a:pt x="664" y="1"/>
                      <a:pt x="650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2" name="Google Shape;1802;p39"/>
            <p:cNvGrpSpPr/>
            <p:nvPr/>
          </p:nvGrpSpPr>
          <p:grpSpPr>
            <a:xfrm rot="-204881" flipH="1">
              <a:off x="6772635" y="3339845"/>
              <a:ext cx="1366367" cy="1474597"/>
              <a:chOff x="3292750" y="2140500"/>
              <a:chExt cx="979350" cy="1056925"/>
            </a:xfrm>
          </p:grpSpPr>
          <p:sp>
            <p:nvSpPr>
              <p:cNvPr id="1803" name="Google Shape;1803;p39"/>
              <p:cNvSpPr/>
              <p:nvPr/>
            </p:nvSpPr>
            <p:spPr>
              <a:xfrm>
                <a:off x="3373575" y="2703050"/>
                <a:ext cx="638500" cy="494375"/>
              </a:xfrm>
              <a:custGeom>
                <a:avLst/>
                <a:gdLst/>
                <a:ahLst/>
                <a:cxnLst/>
                <a:rect l="l" t="t" r="r" b="b"/>
                <a:pathLst>
                  <a:path w="25540" h="19775" extrusionOk="0">
                    <a:moveTo>
                      <a:pt x="18647" y="0"/>
                    </a:moveTo>
                    <a:cubicBezTo>
                      <a:pt x="18547" y="75"/>
                      <a:pt x="18422" y="150"/>
                      <a:pt x="18297" y="226"/>
                    </a:cubicBezTo>
                    <a:cubicBezTo>
                      <a:pt x="18221" y="301"/>
                      <a:pt x="18146" y="351"/>
                      <a:pt x="18096" y="426"/>
                    </a:cubicBezTo>
                    <a:cubicBezTo>
                      <a:pt x="18021" y="476"/>
                      <a:pt x="17946" y="526"/>
                      <a:pt x="17896" y="576"/>
                    </a:cubicBezTo>
                    <a:cubicBezTo>
                      <a:pt x="17896" y="727"/>
                      <a:pt x="17971" y="877"/>
                      <a:pt x="18121" y="977"/>
                    </a:cubicBezTo>
                    <a:lnTo>
                      <a:pt x="18848" y="1479"/>
                    </a:lnTo>
                    <a:lnTo>
                      <a:pt x="17094" y="1103"/>
                    </a:lnTo>
                    <a:cubicBezTo>
                      <a:pt x="16693" y="1353"/>
                      <a:pt x="16241" y="1554"/>
                      <a:pt x="15790" y="1704"/>
                    </a:cubicBezTo>
                    <a:cubicBezTo>
                      <a:pt x="15840" y="1830"/>
                      <a:pt x="15916" y="1930"/>
                      <a:pt x="16041" y="2005"/>
                    </a:cubicBezTo>
                    <a:lnTo>
                      <a:pt x="17444" y="2832"/>
                    </a:lnTo>
                    <a:lnTo>
                      <a:pt x="14387" y="2080"/>
                    </a:lnTo>
                    <a:cubicBezTo>
                      <a:pt x="14337" y="2105"/>
                      <a:pt x="14312" y="2105"/>
                      <a:pt x="14287" y="2105"/>
                    </a:cubicBezTo>
                    <a:lnTo>
                      <a:pt x="12632" y="2155"/>
                    </a:lnTo>
                    <a:cubicBezTo>
                      <a:pt x="12482" y="2431"/>
                      <a:pt x="12607" y="2757"/>
                      <a:pt x="12908" y="2882"/>
                    </a:cubicBezTo>
                    <a:lnTo>
                      <a:pt x="14587" y="3634"/>
                    </a:lnTo>
                    <a:lnTo>
                      <a:pt x="5214" y="1078"/>
                    </a:lnTo>
                    <a:cubicBezTo>
                      <a:pt x="5131" y="1052"/>
                      <a:pt x="5043" y="1040"/>
                      <a:pt x="4956" y="1040"/>
                    </a:cubicBezTo>
                    <a:cubicBezTo>
                      <a:pt x="4700" y="1040"/>
                      <a:pt x="4449" y="1148"/>
                      <a:pt x="4337" y="1353"/>
                    </a:cubicBezTo>
                    <a:cubicBezTo>
                      <a:pt x="4161" y="1604"/>
                      <a:pt x="4287" y="1930"/>
                      <a:pt x="4587" y="2080"/>
                    </a:cubicBezTo>
                    <a:cubicBezTo>
                      <a:pt x="6016" y="2782"/>
                      <a:pt x="8698" y="3409"/>
                      <a:pt x="10527" y="4286"/>
                    </a:cubicBezTo>
                    <a:cubicBezTo>
                      <a:pt x="7745" y="3208"/>
                      <a:pt x="4662" y="2581"/>
                      <a:pt x="4462" y="2506"/>
                    </a:cubicBezTo>
                    <a:lnTo>
                      <a:pt x="4437" y="2506"/>
                    </a:lnTo>
                    <a:cubicBezTo>
                      <a:pt x="4249" y="2423"/>
                      <a:pt x="4097" y="2379"/>
                      <a:pt x="3964" y="2379"/>
                    </a:cubicBezTo>
                    <a:cubicBezTo>
                      <a:pt x="3777" y="2379"/>
                      <a:pt x="3631" y="2466"/>
                      <a:pt x="3485" y="2657"/>
                    </a:cubicBezTo>
                    <a:cubicBezTo>
                      <a:pt x="3259" y="2907"/>
                      <a:pt x="3359" y="3258"/>
                      <a:pt x="3685" y="3434"/>
                    </a:cubicBezTo>
                    <a:cubicBezTo>
                      <a:pt x="3760" y="3484"/>
                      <a:pt x="6793" y="4386"/>
                      <a:pt x="9550" y="5865"/>
                    </a:cubicBezTo>
                    <a:lnTo>
                      <a:pt x="3760" y="3910"/>
                    </a:lnTo>
                    <a:cubicBezTo>
                      <a:pt x="3648" y="3862"/>
                      <a:pt x="3530" y="3839"/>
                      <a:pt x="3416" y="3839"/>
                    </a:cubicBezTo>
                    <a:cubicBezTo>
                      <a:pt x="3173" y="3839"/>
                      <a:pt x="2944" y="3940"/>
                      <a:pt x="2808" y="4110"/>
                    </a:cubicBezTo>
                    <a:cubicBezTo>
                      <a:pt x="2607" y="4361"/>
                      <a:pt x="2708" y="4712"/>
                      <a:pt x="3008" y="4862"/>
                    </a:cubicBezTo>
                    <a:lnTo>
                      <a:pt x="13033" y="9674"/>
                    </a:lnTo>
                    <a:lnTo>
                      <a:pt x="13033" y="9674"/>
                    </a:lnTo>
                    <a:lnTo>
                      <a:pt x="2958" y="5890"/>
                    </a:lnTo>
                    <a:cubicBezTo>
                      <a:pt x="2847" y="5839"/>
                      <a:pt x="2725" y="5814"/>
                      <a:pt x="2605" y="5814"/>
                    </a:cubicBezTo>
                    <a:cubicBezTo>
                      <a:pt x="2372" y="5814"/>
                      <a:pt x="2147" y="5908"/>
                      <a:pt x="2031" y="6090"/>
                    </a:cubicBezTo>
                    <a:cubicBezTo>
                      <a:pt x="1830" y="6341"/>
                      <a:pt x="1906" y="6667"/>
                      <a:pt x="2231" y="6842"/>
                    </a:cubicBezTo>
                    <a:lnTo>
                      <a:pt x="13459" y="12256"/>
                    </a:lnTo>
                    <a:lnTo>
                      <a:pt x="13459" y="12256"/>
                    </a:lnTo>
                    <a:lnTo>
                      <a:pt x="2783" y="7719"/>
                    </a:lnTo>
                    <a:cubicBezTo>
                      <a:pt x="2678" y="7671"/>
                      <a:pt x="2564" y="7649"/>
                      <a:pt x="2450" y="7649"/>
                    </a:cubicBezTo>
                    <a:cubicBezTo>
                      <a:pt x="2210" y="7649"/>
                      <a:pt x="1975" y="7750"/>
                      <a:pt x="1855" y="7920"/>
                    </a:cubicBezTo>
                    <a:cubicBezTo>
                      <a:pt x="1655" y="8196"/>
                      <a:pt x="1755" y="8521"/>
                      <a:pt x="2081" y="8697"/>
                    </a:cubicBezTo>
                    <a:lnTo>
                      <a:pt x="9099" y="12381"/>
                    </a:lnTo>
                    <a:lnTo>
                      <a:pt x="9099" y="12381"/>
                    </a:lnTo>
                    <a:lnTo>
                      <a:pt x="2332" y="9499"/>
                    </a:lnTo>
                    <a:cubicBezTo>
                      <a:pt x="2227" y="9451"/>
                      <a:pt x="2115" y="9428"/>
                      <a:pt x="2004" y="9428"/>
                    </a:cubicBezTo>
                    <a:cubicBezTo>
                      <a:pt x="1769" y="9428"/>
                      <a:pt x="1541" y="9529"/>
                      <a:pt x="1404" y="9699"/>
                    </a:cubicBezTo>
                    <a:cubicBezTo>
                      <a:pt x="1229" y="9950"/>
                      <a:pt x="1304" y="10276"/>
                      <a:pt x="1605" y="10451"/>
                    </a:cubicBezTo>
                    <a:lnTo>
                      <a:pt x="9374" y="14862"/>
                    </a:lnTo>
                    <a:lnTo>
                      <a:pt x="1630" y="11679"/>
                    </a:lnTo>
                    <a:cubicBezTo>
                      <a:pt x="1535" y="11643"/>
                      <a:pt x="1433" y="11625"/>
                      <a:pt x="1332" y="11625"/>
                    </a:cubicBezTo>
                    <a:cubicBezTo>
                      <a:pt x="1087" y="11625"/>
                      <a:pt x="844" y="11727"/>
                      <a:pt x="703" y="11905"/>
                    </a:cubicBezTo>
                    <a:cubicBezTo>
                      <a:pt x="527" y="12155"/>
                      <a:pt x="602" y="12481"/>
                      <a:pt x="903" y="12657"/>
                    </a:cubicBezTo>
                    <a:lnTo>
                      <a:pt x="6317" y="15714"/>
                    </a:lnTo>
                    <a:lnTo>
                      <a:pt x="1429" y="13885"/>
                    </a:lnTo>
                    <a:cubicBezTo>
                      <a:pt x="1334" y="13848"/>
                      <a:pt x="1233" y="13831"/>
                      <a:pt x="1132" y="13831"/>
                    </a:cubicBezTo>
                    <a:cubicBezTo>
                      <a:pt x="889" y="13831"/>
                      <a:pt x="651" y="13933"/>
                      <a:pt x="527" y="14110"/>
                    </a:cubicBezTo>
                    <a:cubicBezTo>
                      <a:pt x="352" y="14336"/>
                      <a:pt x="427" y="14662"/>
                      <a:pt x="703" y="14837"/>
                    </a:cubicBezTo>
                    <a:lnTo>
                      <a:pt x="3735" y="16667"/>
                    </a:lnTo>
                    <a:lnTo>
                      <a:pt x="1053" y="15714"/>
                    </a:lnTo>
                    <a:cubicBezTo>
                      <a:pt x="960" y="15686"/>
                      <a:pt x="863" y="15671"/>
                      <a:pt x="768" y="15671"/>
                    </a:cubicBezTo>
                    <a:cubicBezTo>
                      <a:pt x="529" y="15671"/>
                      <a:pt x="302" y="15761"/>
                      <a:pt x="176" y="15940"/>
                    </a:cubicBezTo>
                    <a:cubicBezTo>
                      <a:pt x="1" y="16166"/>
                      <a:pt x="51" y="16491"/>
                      <a:pt x="327" y="16667"/>
                    </a:cubicBezTo>
                    <a:lnTo>
                      <a:pt x="1454" y="17419"/>
                    </a:lnTo>
                    <a:lnTo>
                      <a:pt x="1204" y="17343"/>
                    </a:lnTo>
                    <a:cubicBezTo>
                      <a:pt x="1116" y="17314"/>
                      <a:pt x="1026" y="17300"/>
                      <a:pt x="938" y="17300"/>
                    </a:cubicBezTo>
                    <a:cubicBezTo>
                      <a:pt x="724" y="17300"/>
                      <a:pt x="519" y="17384"/>
                      <a:pt x="377" y="17544"/>
                    </a:cubicBezTo>
                    <a:cubicBezTo>
                      <a:pt x="201" y="17744"/>
                      <a:pt x="201" y="18020"/>
                      <a:pt x="402" y="18221"/>
                    </a:cubicBezTo>
                    <a:lnTo>
                      <a:pt x="1555" y="19349"/>
                    </a:lnTo>
                    <a:cubicBezTo>
                      <a:pt x="1701" y="19495"/>
                      <a:pt x="1906" y="19572"/>
                      <a:pt x="2112" y="19572"/>
                    </a:cubicBezTo>
                    <a:cubicBezTo>
                      <a:pt x="2259" y="19572"/>
                      <a:pt x="2407" y="19532"/>
                      <a:pt x="2532" y="19449"/>
                    </a:cubicBezTo>
                    <a:cubicBezTo>
                      <a:pt x="2708" y="19349"/>
                      <a:pt x="2783" y="19198"/>
                      <a:pt x="2808" y="19048"/>
                    </a:cubicBezTo>
                    <a:lnTo>
                      <a:pt x="5013" y="19750"/>
                    </a:lnTo>
                    <a:cubicBezTo>
                      <a:pt x="5114" y="19775"/>
                      <a:pt x="5189" y="19775"/>
                      <a:pt x="5264" y="19775"/>
                    </a:cubicBezTo>
                    <a:cubicBezTo>
                      <a:pt x="5515" y="19775"/>
                      <a:pt x="5740" y="19674"/>
                      <a:pt x="5891" y="19499"/>
                    </a:cubicBezTo>
                    <a:cubicBezTo>
                      <a:pt x="6041" y="19248"/>
                      <a:pt x="5991" y="18947"/>
                      <a:pt x="5715" y="18772"/>
                    </a:cubicBezTo>
                    <a:lnTo>
                      <a:pt x="5114" y="18371"/>
                    </a:lnTo>
                    <a:lnTo>
                      <a:pt x="8773" y="19649"/>
                    </a:lnTo>
                    <a:cubicBezTo>
                      <a:pt x="8868" y="19686"/>
                      <a:pt x="8969" y="19703"/>
                      <a:pt x="9070" y="19703"/>
                    </a:cubicBezTo>
                    <a:cubicBezTo>
                      <a:pt x="9314" y="19703"/>
                      <a:pt x="9551" y="19601"/>
                      <a:pt x="9675" y="19424"/>
                    </a:cubicBezTo>
                    <a:cubicBezTo>
                      <a:pt x="9850" y="19173"/>
                      <a:pt x="9775" y="18872"/>
                      <a:pt x="9475" y="18697"/>
                    </a:cubicBezTo>
                    <a:lnTo>
                      <a:pt x="7068" y="17243"/>
                    </a:lnTo>
                    <a:lnTo>
                      <a:pt x="12983" y="19449"/>
                    </a:lnTo>
                    <a:cubicBezTo>
                      <a:pt x="13078" y="19485"/>
                      <a:pt x="13178" y="19503"/>
                      <a:pt x="13276" y="19503"/>
                    </a:cubicBezTo>
                    <a:cubicBezTo>
                      <a:pt x="13514" y="19503"/>
                      <a:pt x="13744" y="19401"/>
                      <a:pt x="13886" y="19223"/>
                    </a:cubicBezTo>
                    <a:cubicBezTo>
                      <a:pt x="14061" y="18973"/>
                      <a:pt x="13961" y="18647"/>
                      <a:pt x="13660" y="18496"/>
                    </a:cubicBezTo>
                    <a:lnTo>
                      <a:pt x="9901" y="16341"/>
                    </a:lnTo>
                    <a:lnTo>
                      <a:pt x="17444" y="19449"/>
                    </a:lnTo>
                    <a:cubicBezTo>
                      <a:pt x="17548" y="19489"/>
                      <a:pt x="17660" y="19508"/>
                      <a:pt x="17770" y="19508"/>
                    </a:cubicBezTo>
                    <a:cubicBezTo>
                      <a:pt x="18006" y="19508"/>
                      <a:pt x="18235" y="19419"/>
                      <a:pt x="18372" y="19248"/>
                    </a:cubicBezTo>
                    <a:cubicBezTo>
                      <a:pt x="18547" y="18998"/>
                      <a:pt x="18472" y="18647"/>
                      <a:pt x="18171" y="18496"/>
                    </a:cubicBezTo>
                    <a:lnTo>
                      <a:pt x="11454" y="14662"/>
                    </a:lnTo>
                    <a:lnTo>
                      <a:pt x="22257" y="19298"/>
                    </a:lnTo>
                    <a:cubicBezTo>
                      <a:pt x="22352" y="19335"/>
                      <a:pt x="22455" y="19352"/>
                      <a:pt x="22559" y="19352"/>
                    </a:cubicBezTo>
                    <a:cubicBezTo>
                      <a:pt x="22810" y="19352"/>
                      <a:pt x="23060" y="19250"/>
                      <a:pt x="23184" y="19073"/>
                    </a:cubicBezTo>
                    <a:cubicBezTo>
                      <a:pt x="23384" y="18822"/>
                      <a:pt x="23284" y="18471"/>
                      <a:pt x="22958" y="18321"/>
                    </a:cubicBezTo>
                    <a:lnTo>
                      <a:pt x="15765" y="14536"/>
                    </a:lnTo>
                    <a:lnTo>
                      <a:pt x="24161" y="18120"/>
                    </a:lnTo>
                    <a:cubicBezTo>
                      <a:pt x="24273" y="18160"/>
                      <a:pt x="24390" y="18180"/>
                      <a:pt x="24504" y="18180"/>
                    </a:cubicBezTo>
                    <a:cubicBezTo>
                      <a:pt x="24748" y="18180"/>
                      <a:pt x="24977" y="18091"/>
                      <a:pt x="25114" y="17920"/>
                    </a:cubicBezTo>
                    <a:cubicBezTo>
                      <a:pt x="25289" y="17644"/>
                      <a:pt x="25214" y="17318"/>
                      <a:pt x="24888" y="17143"/>
                    </a:cubicBezTo>
                    <a:lnTo>
                      <a:pt x="15790" y="12181"/>
                    </a:lnTo>
                    <a:lnTo>
                      <a:pt x="24412" y="15940"/>
                    </a:lnTo>
                    <a:cubicBezTo>
                      <a:pt x="24523" y="15991"/>
                      <a:pt x="24642" y="16016"/>
                      <a:pt x="24759" y="16016"/>
                    </a:cubicBezTo>
                    <a:cubicBezTo>
                      <a:pt x="24987" y="16016"/>
                      <a:pt x="25207" y="15921"/>
                      <a:pt x="25339" y="15739"/>
                    </a:cubicBezTo>
                    <a:cubicBezTo>
                      <a:pt x="25540" y="15489"/>
                      <a:pt x="25440" y="15163"/>
                      <a:pt x="25139" y="14988"/>
                    </a:cubicBezTo>
                    <a:lnTo>
                      <a:pt x="16292" y="10100"/>
                    </a:lnTo>
                    <a:lnTo>
                      <a:pt x="23961" y="13484"/>
                    </a:lnTo>
                    <a:cubicBezTo>
                      <a:pt x="24065" y="13532"/>
                      <a:pt x="24180" y="13554"/>
                      <a:pt x="24294" y="13554"/>
                    </a:cubicBezTo>
                    <a:cubicBezTo>
                      <a:pt x="24537" y="13554"/>
                      <a:pt x="24777" y="13454"/>
                      <a:pt x="24913" y="13283"/>
                    </a:cubicBezTo>
                    <a:cubicBezTo>
                      <a:pt x="25089" y="13008"/>
                      <a:pt x="25013" y="12682"/>
                      <a:pt x="24688" y="12506"/>
                    </a:cubicBezTo>
                    <a:lnTo>
                      <a:pt x="14161" y="6942"/>
                    </a:lnTo>
                    <a:lnTo>
                      <a:pt x="14161" y="6942"/>
                    </a:lnTo>
                    <a:cubicBezTo>
                      <a:pt x="16066" y="7669"/>
                      <a:pt x="18347" y="8546"/>
                      <a:pt x="21054" y="9599"/>
                    </a:cubicBezTo>
                    <a:cubicBezTo>
                      <a:pt x="22482" y="10125"/>
                      <a:pt x="23409" y="10476"/>
                      <a:pt x="23460" y="10501"/>
                    </a:cubicBezTo>
                    <a:cubicBezTo>
                      <a:pt x="23570" y="10549"/>
                      <a:pt x="23685" y="10571"/>
                      <a:pt x="23797" y="10571"/>
                    </a:cubicBezTo>
                    <a:cubicBezTo>
                      <a:pt x="24041" y="10571"/>
                      <a:pt x="24267" y="10465"/>
                      <a:pt x="24387" y="10276"/>
                    </a:cubicBezTo>
                    <a:cubicBezTo>
                      <a:pt x="24612" y="9950"/>
                      <a:pt x="24512" y="9749"/>
                      <a:pt x="24086" y="9499"/>
                    </a:cubicBezTo>
                    <a:cubicBezTo>
                      <a:pt x="24086" y="9499"/>
                      <a:pt x="24061" y="9499"/>
                      <a:pt x="24011" y="9474"/>
                    </a:cubicBezTo>
                    <a:cubicBezTo>
                      <a:pt x="23861" y="9374"/>
                      <a:pt x="23635" y="9273"/>
                      <a:pt x="23359" y="9148"/>
                    </a:cubicBezTo>
                    <a:lnTo>
                      <a:pt x="21354" y="8170"/>
                    </a:lnTo>
                    <a:cubicBezTo>
                      <a:pt x="19675" y="7368"/>
                      <a:pt x="17419" y="6291"/>
                      <a:pt x="15189" y="5213"/>
                    </a:cubicBezTo>
                    <a:lnTo>
                      <a:pt x="14161" y="4712"/>
                    </a:lnTo>
                    <a:lnTo>
                      <a:pt x="14161" y="4712"/>
                    </a:lnTo>
                    <a:lnTo>
                      <a:pt x="22958" y="7469"/>
                    </a:lnTo>
                    <a:cubicBezTo>
                      <a:pt x="23041" y="7492"/>
                      <a:pt x="23124" y="7503"/>
                      <a:pt x="23206" y="7503"/>
                    </a:cubicBezTo>
                    <a:cubicBezTo>
                      <a:pt x="23474" y="7503"/>
                      <a:pt x="23726" y="7385"/>
                      <a:pt x="23861" y="7193"/>
                    </a:cubicBezTo>
                    <a:cubicBezTo>
                      <a:pt x="24011" y="6917"/>
                      <a:pt x="23911" y="6592"/>
                      <a:pt x="23585" y="6441"/>
                    </a:cubicBezTo>
                    <a:lnTo>
                      <a:pt x="19199" y="4536"/>
                    </a:lnTo>
                    <a:lnTo>
                      <a:pt x="19199" y="4536"/>
                    </a:lnTo>
                    <a:lnTo>
                      <a:pt x="22106" y="5263"/>
                    </a:lnTo>
                    <a:cubicBezTo>
                      <a:pt x="22190" y="5289"/>
                      <a:pt x="22278" y="5302"/>
                      <a:pt x="22364" y="5302"/>
                    </a:cubicBezTo>
                    <a:cubicBezTo>
                      <a:pt x="22611" y="5302"/>
                      <a:pt x="22847" y="5198"/>
                      <a:pt x="22958" y="5013"/>
                    </a:cubicBezTo>
                    <a:cubicBezTo>
                      <a:pt x="23134" y="4762"/>
                      <a:pt x="23033" y="4436"/>
                      <a:pt x="22758" y="4286"/>
                    </a:cubicBezTo>
                    <a:lnTo>
                      <a:pt x="20377" y="2907"/>
                    </a:lnTo>
                    <a:lnTo>
                      <a:pt x="21906" y="3233"/>
                    </a:lnTo>
                    <a:cubicBezTo>
                      <a:pt x="21956" y="3241"/>
                      <a:pt x="22007" y="3246"/>
                      <a:pt x="22059" y="3246"/>
                    </a:cubicBezTo>
                    <a:cubicBezTo>
                      <a:pt x="22318" y="3246"/>
                      <a:pt x="22582" y="3141"/>
                      <a:pt x="22708" y="2932"/>
                    </a:cubicBezTo>
                    <a:cubicBezTo>
                      <a:pt x="22858" y="2707"/>
                      <a:pt x="22783" y="2431"/>
                      <a:pt x="22532" y="2256"/>
                    </a:cubicBezTo>
                    <a:lnTo>
                      <a:pt x="21129" y="1278"/>
                    </a:lnTo>
                    <a:cubicBezTo>
                      <a:pt x="21354" y="1203"/>
                      <a:pt x="21505" y="1053"/>
                      <a:pt x="21530" y="852"/>
                    </a:cubicBezTo>
                    <a:cubicBezTo>
                      <a:pt x="21605" y="526"/>
                      <a:pt x="21329" y="251"/>
                      <a:pt x="20953" y="201"/>
                    </a:cubicBezTo>
                    <a:lnTo>
                      <a:pt x="18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9"/>
              <p:cNvSpPr/>
              <p:nvPr/>
            </p:nvSpPr>
            <p:spPr>
              <a:xfrm>
                <a:off x="3292750" y="2140500"/>
                <a:ext cx="979350" cy="102997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1199" extrusionOk="0">
                    <a:moveTo>
                      <a:pt x="38203" y="14241"/>
                    </a:moveTo>
                    <a:cubicBezTo>
                      <a:pt x="38262" y="14241"/>
                      <a:pt x="38318" y="14246"/>
                      <a:pt x="38372" y="14256"/>
                    </a:cubicBezTo>
                    <a:cubicBezTo>
                      <a:pt x="37896" y="14933"/>
                      <a:pt x="37169" y="15033"/>
                      <a:pt x="36392" y="15284"/>
                    </a:cubicBezTo>
                    <a:cubicBezTo>
                      <a:pt x="36977" y="14631"/>
                      <a:pt x="37684" y="14241"/>
                      <a:pt x="38203" y="14241"/>
                    </a:cubicBezTo>
                    <a:close/>
                    <a:moveTo>
                      <a:pt x="14312" y="572"/>
                    </a:moveTo>
                    <a:cubicBezTo>
                      <a:pt x="18998" y="748"/>
                      <a:pt x="22783" y="2652"/>
                      <a:pt x="25314" y="6687"/>
                    </a:cubicBezTo>
                    <a:cubicBezTo>
                      <a:pt x="29124" y="12728"/>
                      <a:pt x="26743" y="20497"/>
                      <a:pt x="20276" y="23479"/>
                    </a:cubicBezTo>
                    <a:cubicBezTo>
                      <a:pt x="18566" y="24273"/>
                      <a:pt x="16747" y="24650"/>
                      <a:pt x="14942" y="24650"/>
                    </a:cubicBezTo>
                    <a:cubicBezTo>
                      <a:pt x="10533" y="24650"/>
                      <a:pt x="6219" y="22398"/>
                      <a:pt x="3835" y="18467"/>
                    </a:cubicBezTo>
                    <a:cubicBezTo>
                      <a:pt x="1" y="12151"/>
                      <a:pt x="2733" y="4131"/>
                      <a:pt x="9625" y="1449"/>
                    </a:cubicBezTo>
                    <a:cubicBezTo>
                      <a:pt x="11129" y="873"/>
                      <a:pt x="12682" y="572"/>
                      <a:pt x="14312" y="572"/>
                    </a:cubicBezTo>
                    <a:close/>
                    <a:moveTo>
                      <a:pt x="22285" y="27106"/>
                    </a:moveTo>
                    <a:cubicBezTo>
                      <a:pt x="22327" y="27106"/>
                      <a:pt x="22367" y="27109"/>
                      <a:pt x="22407" y="27114"/>
                    </a:cubicBezTo>
                    <a:cubicBezTo>
                      <a:pt x="22281" y="27891"/>
                      <a:pt x="21329" y="28542"/>
                      <a:pt x="19926" y="28868"/>
                    </a:cubicBezTo>
                    <a:cubicBezTo>
                      <a:pt x="20212" y="28033"/>
                      <a:pt x="21453" y="27106"/>
                      <a:pt x="22285" y="27106"/>
                    </a:cubicBezTo>
                    <a:close/>
                    <a:moveTo>
                      <a:pt x="14272" y="0"/>
                    </a:moveTo>
                    <a:cubicBezTo>
                      <a:pt x="11993" y="0"/>
                      <a:pt x="9675" y="578"/>
                      <a:pt x="7545" y="1825"/>
                    </a:cubicBezTo>
                    <a:cubicBezTo>
                      <a:pt x="3033" y="4482"/>
                      <a:pt x="753" y="9469"/>
                      <a:pt x="1730" y="14607"/>
                    </a:cubicBezTo>
                    <a:cubicBezTo>
                      <a:pt x="2382" y="17966"/>
                      <a:pt x="4186" y="20622"/>
                      <a:pt x="6918" y="22627"/>
                    </a:cubicBezTo>
                    <a:cubicBezTo>
                      <a:pt x="7093" y="22753"/>
                      <a:pt x="7269" y="22903"/>
                      <a:pt x="7469" y="23028"/>
                    </a:cubicBezTo>
                    <a:cubicBezTo>
                      <a:pt x="7144" y="23780"/>
                      <a:pt x="6843" y="24507"/>
                      <a:pt x="6517" y="25209"/>
                    </a:cubicBezTo>
                    <a:cubicBezTo>
                      <a:pt x="4562" y="29269"/>
                      <a:pt x="3660" y="33580"/>
                      <a:pt x="3685" y="38066"/>
                    </a:cubicBezTo>
                    <a:cubicBezTo>
                      <a:pt x="3685" y="38843"/>
                      <a:pt x="3810" y="39620"/>
                      <a:pt x="3910" y="40397"/>
                    </a:cubicBezTo>
                    <a:cubicBezTo>
                      <a:pt x="3932" y="40589"/>
                      <a:pt x="4008" y="40764"/>
                      <a:pt x="4186" y="40764"/>
                    </a:cubicBezTo>
                    <a:cubicBezTo>
                      <a:pt x="4216" y="40764"/>
                      <a:pt x="4250" y="40759"/>
                      <a:pt x="4286" y="40748"/>
                    </a:cubicBezTo>
                    <a:cubicBezTo>
                      <a:pt x="4562" y="40698"/>
                      <a:pt x="4537" y="40497"/>
                      <a:pt x="4487" y="40272"/>
                    </a:cubicBezTo>
                    <a:cubicBezTo>
                      <a:pt x="4261" y="39319"/>
                      <a:pt x="4186" y="38342"/>
                      <a:pt x="4261" y="37339"/>
                    </a:cubicBezTo>
                    <a:cubicBezTo>
                      <a:pt x="4286" y="36612"/>
                      <a:pt x="4337" y="35886"/>
                      <a:pt x="4387" y="35184"/>
                    </a:cubicBezTo>
                    <a:cubicBezTo>
                      <a:pt x="4587" y="32126"/>
                      <a:pt x="5364" y="29219"/>
                      <a:pt x="6592" y="26437"/>
                    </a:cubicBezTo>
                    <a:cubicBezTo>
                      <a:pt x="6617" y="26387"/>
                      <a:pt x="6642" y="26337"/>
                      <a:pt x="6692" y="26211"/>
                    </a:cubicBezTo>
                    <a:cubicBezTo>
                      <a:pt x="6793" y="26387"/>
                      <a:pt x="6868" y="26487"/>
                      <a:pt x="6893" y="26562"/>
                    </a:cubicBezTo>
                    <a:cubicBezTo>
                      <a:pt x="7294" y="27565"/>
                      <a:pt x="7820" y="28492"/>
                      <a:pt x="8447" y="29369"/>
                    </a:cubicBezTo>
                    <a:cubicBezTo>
                      <a:pt x="9249" y="30522"/>
                      <a:pt x="10076" y="31725"/>
                      <a:pt x="10953" y="32828"/>
                    </a:cubicBezTo>
                    <a:cubicBezTo>
                      <a:pt x="11447" y="33470"/>
                      <a:pt x="11984" y="33766"/>
                      <a:pt x="12613" y="33766"/>
                    </a:cubicBezTo>
                    <a:cubicBezTo>
                      <a:pt x="12943" y="33766"/>
                      <a:pt x="13298" y="33685"/>
                      <a:pt x="13685" y="33530"/>
                    </a:cubicBezTo>
                    <a:cubicBezTo>
                      <a:pt x="14111" y="33354"/>
                      <a:pt x="14562" y="33154"/>
                      <a:pt x="14938" y="32903"/>
                    </a:cubicBezTo>
                    <a:cubicBezTo>
                      <a:pt x="16317" y="31926"/>
                      <a:pt x="17670" y="30898"/>
                      <a:pt x="19023" y="29921"/>
                    </a:cubicBezTo>
                    <a:cubicBezTo>
                      <a:pt x="19224" y="29770"/>
                      <a:pt x="19474" y="29670"/>
                      <a:pt x="19725" y="29595"/>
                    </a:cubicBezTo>
                    <a:cubicBezTo>
                      <a:pt x="20402" y="29294"/>
                      <a:pt x="21104" y="29043"/>
                      <a:pt x="21780" y="28743"/>
                    </a:cubicBezTo>
                    <a:cubicBezTo>
                      <a:pt x="22281" y="28517"/>
                      <a:pt x="22708" y="28141"/>
                      <a:pt x="22933" y="27615"/>
                    </a:cubicBezTo>
                    <a:cubicBezTo>
                      <a:pt x="23184" y="27013"/>
                      <a:pt x="22883" y="26512"/>
                      <a:pt x="22206" y="26487"/>
                    </a:cubicBezTo>
                    <a:cubicBezTo>
                      <a:pt x="22174" y="26485"/>
                      <a:pt x="22142" y="26484"/>
                      <a:pt x="22110" y="26484"/>
                    </a:cubicBezTo>
                    <a:cubicBezTo>
                      <a:pt x="21694" y="26484"/>
                      <a:pt x="21304" y="26634"/>
                      <a:pt x="20978" y="26913"/>
                    </a:cubicBezTo>
                    <a:cubicBezTo>
                      <a:pt x="20477" y="27389"/>
                      <a:pt x="20001" y="27865"/>
                      <a:pt x="19525" y="28367"/>
                    </a:cubicBezTo>
                    <a:cubicBezTo>
                      <a:pt x="19424" y="28442"/>
                      <a:pt x="19324" y="28592"/>
                      <a:pt x="19299" y="28718"/>
                    </a:cubicBezTo>
                    <a:cubicBezTo>
                      <a:pt x="19249" y="28993"/>
                      <a:pt x="19048" y="29169"/>
                      <a:pt x="18848" y="29319"/>
                    </a:cubicBezTo>
                    <a:cubicBezTo>
                      <a:pt x="17795" y="30146"/>
                      <a:pt x="16768" y="30973"/>
                      <a:pt x="15690" y="31750"/>
                    </a:cubicBezTo>
                    <a:cubicBezTo>
                      <a:pt x="14963" y="32226"/>
                      <a:pt x="14186" y="32652"/>
                      <a:pt x="13409" y="33003"/>
                    </a:cubicBezTo>
                    <a:cubicBezTo>
                      <a:pt x="13131" y="33134"/>
                      <a:pt x="12878" y="33198"/>
                      <a:pt x="12641" y="33198"/>
                    </a:cubicBezTo>
                    <a:cubicBezTo>
                      <a:pt x="12194" y="33198"/>
                      <a:pt x="11806" y="32969"/>
                      <a:pt x="11429" y="32527"/>
                    </a:cubicBezTo>
                    <a:cubicBezTo>
                      <a:pt x="11103" y="32176"/>
                      <a:pt x="10828" y="31800"/>
                      <a:pt x="10552" y="31424"/>
                    </a:cubicBezTo>
                    <a:cubicBezTo>
                      <a:pt x="9926" y="30497"/>
                      <a:pt x="9249" y="29595"/>
                      <a:pt x="8647" y="28642"/>
                    </a:cubicBezTo>
                    <a:cubicBezTo>
                      <a:pt x="8096" y="27715"/>
                      <a:pt x="7645" y="26763"/>
                      <a:pt x="7144" y="25835"/>
                    </a:cubicBezTo>
                    <a:cubicBezTo>
                      <a:pt x="7018" y="25585"/>
                      <a:pt x="7018" y="25359"/>
                      <a:pt x="7144" y="25134"/>
                    </a:cubicBezTo>
                    <a:cubicBezTo>
                      <a:pt x="7319" y="24708"/>
                      <a:pt x="7494" y="24281"/>
                      <a:pt x="7670" y="23855"/>
                    </a:cubicBezTo>
                    <a:cubicBezTo>
                      <a:pt x="7770" y="23680"/>
                      <a:pt x="7870" y="23530"/>
                      <a:pt x="7946" y="23379"/>
                    </a:cubicBezTo>
                    <a:cubicBezTo>
                      <a:pt x="10373" y="24604"/>
                      <a:pt x="12735" y="25233"/>
                      <a:pt x="15037" y="25233"/>
                    </a:cubicBezTo>
                    <a:cubicBezTo>
                      <a:pt x="18059" y="25233"/>
                      <a:pt x="20979" y="24148"/>
                      <a:pt x="23810" y="21901"/>
                    </a:cubicBezTo>
                    <a:cubicBezTo>
                      <a:pt x="23911" y="21976"/>
                      <a:pt x="24011" y="22076"/>
                      <a:pt x="24111" y="22176"/>
                    </a:cubicBezTo>
                    <a:cubicBezTo>
                      <a:pt x="24186" y="22251"/>
                      <a:pt x="24261" y="22377"/>
                      <a:pt x="24287" y="22477"/>
                    </a:cubicBezTo>
                    <a:cubicBezTo>
                      <a:pt x="24863" y="23805"/>
                      <a:pt x="25515" y="25109"/>
                      <a:pt x="25941" y="26487"/>
                    </a:cubicBezTo>
                    <a:cubicBezTo>
                      <a:pt x="26918" y="29570"/>
                      <a:pt x="27645" y="32703"/>
                      <a:pt x="27921" y="35936"/>
                    </a:cubicBezTo>
                    <a:cubicBezTo>
                      <a:pt x="28046" y="37364"/>
                      <a:pt x="28071" y="38818"/>
                      <a:pt x="27870" y="40272"/>
                    </a:cubicBezTo>
                    <a:cubicBezTo>
                      <a:pt x="27845" y="40522"/>
                      <a:pt x="27845" y="40748"/>
                      <a:pt x="27845" y="40998"/>
                    </a:cubicBezTo>
                    <a:cubicBezTo>
                      <a:pt x="27845" y="41074"/>
                      <a:pt x="27946" y="41199"/>
                      <a:pt x="28021" y="41199"/>
                    </a:cubicBezTo>
                    <a:cubicBezTo>
                      <a:pt x="28121" y="41199"/>
                      <a:pt x="28246" y="41149"/>
                      <a:pt x="28322" y="41074"/>
                    </a:cubicBezTo>
                    <a:cubicBezTo>
                      <a:pt x="28372" y="40973"/>
                      <a:pt x="28397" y="40848"/>
                      <a:pt x="28397" y="40723"/>
                    </a:cubicBezTo>
                    <a:cubicBezTo>
                      <a:pt x="28472" y="40096"/>
                      <a:pt x="28547" y="39495"/>
                      <a:pt x="28572" y="38868"/>
                    </a:cubicBezTo>
                    <a:cubicBezTo>
                      <a:pt x="28647" y="36261"/>
                      <a:pt x="28347" y="33730"/>
                      <a:pt x="27745" y="31199"/>
                    </a:cubicBezTo>
                    <a:cubicBezTo>
                      <a:pt x="27169" y="28642"/>
                      <a:pt x="26642" y="26086"/>
                      <a:pt x="25490" y="23705"/>
                    </a:cubicBezTo>
                    <a:cubicBezTo>
                      <a:pt x="25464" y="23655"/>
                      <a:pt x="25490" y="23555"/>
                      <a:pt x="25464" y="23429"/>
                    </a:cubicBezTo>
                    <a:lnTo>
                      <a:pt x="25464" y="23429"/>
                    </a:lnTo>
                    <a:cubicBezTo>
                      <a:pt x="26116" y="23855"/>
                      <a:pt x="26693" y="24281"/>
                      <a:pt x="27294" y="24657"/>
                    </a:cubicBezTo>
                    <a:cubicBezTo>
                      <a:pt x="27645" y="24883"/>
                      <a:pt x="28046" y="25134"/>
                      <a:pt x="28447" y="25284"/>
                    </a:cubicBezTo>
                    <a:cubicBezTo>
                      <a:pt x="28812" y="25438"/>
                      <a:pt x="29172" y="25513"/>
                      <a:pt x="29518" y="25513"/>
                    </a:cubicBezTo>
                    <a:cubicBezTo>
                      <a:pt x="30241" y="25513"/>
                      <a:pt x="30904" y="25184"/>
                      <a:pt x="31429" y="24557"/>
                    </a:cubicBezTo>
                    <a:cubicBezTo>
                      <a:pt x="31655" y="24281"/>
                      <a:pt x="31855" y="23981"/>
                      <a:pt x="32031" y="23655"/>
                    </a:cubicBezTo>
                    <a:cubicBezTo>
                      <a:pt x="32983" y="21875"/>
                      <a:pt x="34061" y="20171"/>
                      <a:pt x="34788" y="18291"/>
                    </a:cubicBezTo>
                    <a:cubicBezTo>
                      <a:pt x="35064" y="17565"/>
                      <a:pt x="35414" y="16838"/>
                      <a:pt x="35715" y="16161"/>
                    </a:cubicBezTo>
                    <a:cubicBezTo>
                      <a:pt x="36392" y="15911"/>
                      <a:pt x="37018" y="15710"/>
                      <a:pt x="37645" y="15484"/>
                    </a:cubicBezTo>
                    <a:cubicBezTo>
                      <a:pt x="38096" y="15334"/>
                      <a:pt x="38522" y="15083"/>
                      <a:pt x="38798" y="14657"/>
                    </a:cubicBezTo>
                    <a:cubicBezTo>
                      <a:pt x="39174" y="14181"/>
                      <a:pt x="38948" y="13680"/>
                      <a:pt x="38347" y="13630"/>
                    </a:cubicBezTo>
                    <a:cubicBezTo>
                      <a:pt x="38314" y="13627"/>
                      <a:pt x="38280" y="13625"/>
                      <a:pt x="38247" y="13625"/>
                    </a:cubicBezTo>
                    <a:cubicBezTo>
                      <a:pt x="38024" y="13625"/>
                      <a:pt x="37791" y="13693"/>
                      <a:pt x="37595" y="13780"/>
                    </a:cubicBezTo>
                    <a:cubicBezTo>
                      <a:pt x="36793" y="14106"/>
                      <a:pt x="36141" y="14632"/>
                      <a:pt x="35515" y="15209"/>
                    </a:cubicBezTo>
                    <a:cubicBezTo>
                      <a:pt x="35439" y="15284"/>
                      <a:pt x="35364" y="15409"/>
                      <a:pt x="35339" y="15510"/>
                    </a:cubicBezTo>
                    <a:cubicBezTo>
                      <a:pt x="35038" y="16211"/>
                      <a:pt x="34763" y="16888"/>
                      <a:pt x="34462" y="17565"/>
                    </a:cubicBezTo>
                    <a:cubicBezTo>
                      <a:pt x="34136" y="18342"/>
                      <a:pt x="33835" y="19093"/>
                      <a:pt x="33460" y="19845"/>
                    </a:cubicBezTo>
                    <a:cubicBezTo>
                      <a:pt x="32983" y="20798"/>
                      <a:pt x="32457" y="21725"/>
                      <a:pt x="31931" y="22652"/>
                    </a:cubicBezTo>
                    <a:cubicBezTo>
                      <a:pt x="31680" y="23129"/>
                      <a:pt x="31379" y="23580"/>
                      <a:pt x="31079" y="24031"/>
                    </a:cubicBezTo>
                    <a:cubicBezTo>
                      <a:pt x="30803" y="24457"/>
                      <a:pt x="30427" y="24733"/>
                      <a:pt x="29951" y="24883"/>
                    </a:cubicBezTo>
                    <a:cubicBezTo>
                      <a:pt x="29773" y="24947"/>
                      <a:pt x="29602" y="24975"/>
                      <a:pt x="29435" y="24975"/>
                    </a:cubicBezTo>
                    <a:cubicBezTo>
                      <a:pt x="29016" y="24975"/>
                      <a:pt x="28631" y="24798"/>
                      <a:pt x="28272" y="24582"/>
                    </a:cubicBezTo>
                    <a:cubicBezTo>
                      <a:pt x="27369" y="24031"/>
                      <a:pt x="26492" y="23429"/>
                      <a:pt x="25615" y="22828"/>
                    </a:cubicBezTo>
                    <a:cubicBezTo>
                      <a:pt x="25289" y="22602"/>
                      <a:pt x="25013" y="22276"/>
                      <a:pt x="24738" y="22001"/>
                    </a:cubicBezTo>
                    <a:cubicBezTo>
                      <a:pt x="24562" y="21800"/>
                      <a:pt x="24462" y="21575"/>
                      <a:pt x="24312" y="21349"/>
                    </a:cubicBezTo>
                    <a:cubicBezTo>
                      <a:pt x="24487" y="21149"/>
                      <a:pt x="24612" y="20998"/>
                      <a:pt x="24738" y="20848"/>
                    </a:cubicBezTo>
                    <a:cubicBezTo>
                      <a:pt x="27419" y="17615"/>
                      <a:pt x="28347" y="13956"/>
                      <a:pt x="27294" y="9895"/>
                    </a:cubicBezTo>
                    <a:cubicBezTo>
                      <a:pt x="25760" y="3830"/>
                      <a:pt x="20142" y="0"/>
                      <a:pt x="1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9"/>
              <p:cNvSpPr/>
              <p:nvPr/>
            </p:nvSpPr>
            <p:spPr>
              <a:xfrm>
                <a:off x="3628600" y="2410975"/>
                <a:ext cx="2456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5168" extrusionOk="0">
                    <a:moveTo>
                      <a:pt x="9562" y="1"/>
                    </a:moveTo>
                    <a:cubicBezTo>
                      <a:pt x="9557" y="1"/>
                      <a:pt x="9553" y="2"/>
                      <a:pt x="9549" y="4"/>
                    </a:cubicBezTo>
                    <a:cubicBezTo>
                      <a:pt x="9424" y="29"/>
                      <a:pt x="9299" y="129"/>
                      <a:pt x="9274" y="254"/>
                    </a:cubicBezTo>
                    <a:cubicBezTo>
                      <a:pt x="9223" y="455"/>
                      <a:pt x="9248" y="680"/>
                      <a:pt x="9223" y="906"/>
                    </a:cubicBezTo>
                    <a:cubicBezTo>
                      <a:pt x="9111" y="3145"/>
                      <a:pt x="7560" y="4604"/>
                      <a:pt x="5479" y="4604"/>
                    </a:cubicBezTo>
                    <a:cubicBezTo>
                      <a:pt x="5230" y="4604"/>
                      <a:pt x="4974" y="4583"/>
                      <a:pt x="4712" y="4540"/>
                    </a:cubicBezTo>
                    <a:cubicBezTo>
                      <a:pt x="3183" y="4290"/>
                      <a:pt x="1930" y="3538"/>
                      <a:pt x="827" y="2460"/>
                    </a:cubicBezTo>
                    <a:cubicBezTo>
                      <a:pt x="702" y="2335"/>
                      <a:pt x="577" y="2184"/>
                      <a:pt x="426" y="2084"/>
                    </a:cubicBezTo>
                    <a:cubicBezTo>
                      <a:pt x="389" y="2059"/>
                      <a:pt x="326" y="2046"/>
                      <a:pt x="267" y="2046"/>
                    </a:cubicBezTo>
                    <a:cubicBezTo>
                      <a:pt x="207" y="2046"/>
                      <a:pt x="151" y="2059"/>
                      <a:pt x="126" y="2084"/>
                    </a:cubicBezTo>
                    <a:cubicBezTo>
                      <a:pt x="50" y="2159"/>
                      <a:pt x="0" y="2310"/>
                      <a:pt x="50" y="2410"/>
                    </a:cubicBezTo>
                    <a:cubicBezTo>
                      <a:pt x="76" y="2535"/>
                      <a:pt x="176" y="2635"/>
                      <a:pt x="301" y="2736"/>
                    </a:cubicBezTo>
                    <a:cubicBezTo>
                      <a:pt x="727" y="3112"/>
                      <a:pt x="1153" y="3538"/>
                      <a:pt x="1629" y="3863"/>
                    </a:cubicBezTo>
                    <a:cubicBezTo>
                      <a:pt x="2731" y="4647"/>
                      <a:pt x="3953" y="5168"/>
                      <a:pt x="5341" y="5168"/>
                    </a:cubicBezTo>
                    <a:cubicBezTo>
                      <a:pt x="5374" y="5168"/>
                      <a:pt x="5406" y="5167"/>
                      <a:pt x="5439" y="5167"/>
                    </a:cubicBezTo>
                    <a:cubicBezTo>
                      <a:pt x="6817" y="5167"/>
                      <a:pt x="7920" y="4716"/>
                      <a:pt x="8722" y="3763"/>
                    </a:cubicBezTo>
                    <a:cubicBezTo>
                      <a:pt x="9524" y="2811"/>
                      <a:pt x="9825" y="1683"/>
                      <a:pt x="9825" y="455"/>
                    </a:cubicBezTo>
                    <a:cubicBezTo>
                      <a:pt x="9825" y="380"/>
                      <a:pt x="9825" y="279"/>
                      <a:pt x="9800" y="229"/>
                    </a:cubicBezTo>
                    <a:cubicBezTo>
                      <a:pt x="9730" y="137"/>
                      <a:pt x="9618" y="1"/>
                      <a:pt x="9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9"/>
              <p:cNvSpPr/>
              <p:nvPr/>
            </p:nvSpPr>
            <p:spPr>
              <a:xfrm>
                <a:off x="3827850" y="2332100"/>
                <a:ext cx="37625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919" extrusionOk="0">
                    <a:moveTo>
                      <a:pt x="827" y="1"/>
                    </a:moveTo>
                    <a:cubicBezTo>
                      <a:pt x="426" y="26"/>
                      <a:pt x="50" y="277"/>
                      <a:pt x="0" y="652"/>
                    </a:cubicBezTo>
                    <a:cubicBezTo>
                      <a:pt x="0" y="828"/>
                      <a:pt x="75" y="1028"/>
                      <a:pt x="151" y="1229"/>
                    </a:cubicBezTo>
                    <a:cubicBezTo>
                      <a:pt x="328" y="1672"/>
                      <a:pt x="583" y="1919"/>
                      <a:pt x="882" y="1919"/>
                    </a:cubicBezTo>
                    <a:cubicBezTo>
                      <a:pt x="921" y="1919"/>
                      <a:pt x="962" y="1914"/>
                      <a:pt x="1003" y="1906"/>
                    </a:cubicBezTo>
                    <a:cubicBezTo>
                      <a:pt x="1329" y="1830"/>
                      <a:pt x="1504" y="1505"/>
                      <a:pt x="1504" y="928"/>
                    </a:cubicBezTo>
                    <a:cubicBezTo>
                      <a:pt x="1504" y="878"/>
                      <a:pt x="1504" y="778"/>
                      <a:pt x="1479" y="678"/>
                    </a:cubicBezTo>
                    <a:cubicBezTo>
                      <a:pt x="1404" y="277"/>
                      <a:pt x="1153" y="1"/>
                      <a:pt x="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9"/>
              <p:cNvSpPr/>
              <p:nvPr/>
            </p:nvSpPr>
            <p:spPr>
              <a:xfrm>
                <a:off x="3577850" y="2378275"/>
                <a:ext cx="35100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853" extrusionOk="0">
                    <a:moveTo>
                      <a:pt x="676" y="1"/>
                    </a:moveTo>
                    <a:cubicBezTo>
                      <a:pt x="644" y="1"/>
                      <a:pt x="611" y="3"/>
                      <a:pt x="577" y="8"/>
                    </a:cubicBezTo>
                    <a:cubicBezTo>
                      <a:pt x="276" y="59"/>
                      <a:pt x="151" y="309"/>
                      <a:pt x="50" y="585"/>
                    </a:cubicBezTo>
                    <a:cubicBezTo>
                      <a:pt x="25" y="685"/>
                      <a:pt x="25" y="785"/>
                      <a:pt x="0" y="986"/>
                    </a:cubicBezTo>
                    <a:cubicBezTo>
                      <a:pt x="50" y="1111"/>
                      <a:pt x="100" y="1362"/>
                      <a:pt x="226" y="1562"/>
                    </a:cubicBezTo>
                    <a:cubicBezTo>
                      <a:pt x="367" y="1765"/>
                      <a:pt x="558" y="1853"/>
                      <a:pt x="785" y="1853"/>
                    </a:cubicBezTo>
                    <a:cubicBezTo>
                      <a:pt x="839" y="1853"/>
                      <a:pt x="895" y="1848"/>
                      <a:pt x="953" y="1838"/>
                    </a:cubicBezTo>
                    <a:cubicBezTo>
                      <a:pt x="1278" y="1788"/>
                      <a:pt x="1404" y="1537"/>
                      <a:pt x="1404" y="1287"/>
                    </a:cubicBezTo>
                    <a:cubicBezTo>
                      <a:pt x="1404" y="986"/>
                      <a:pt x="1354" y="685"/>
                      <a:pt x="1253" y="410"/>
                    </a:cubicBezTo>
                    <a:cubicBezTo>
                      <a:pt x="1164" y="185"/>
                      <a:pt x="953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Subtitle 1"/>
          <p:cNvSpPr>
            <a:spLocks noGrp="1"/>
          </p:cNvSpPr>
          <p:nvPr>
            <p:ph type="subTitle" idx="1"/>
          </p:nvPr>
        </p:nvSpPr>
        <p:spPr>
          <a:xfrm>
            <a:off x="1664509" y="1391023"/>
            <a:ext cx="3246798" cy="1381618"/>
          </a:xfrm>
        </p:spPr>
        <p:txBody>
          <a:bodyPr/>
          <a:lstStyle/>
          <a:p>
            <a:pPr marL="139700" indent="0"/>
            <a:r>
              <a:rPr lang="sr-Latn-RS" sz="1300" dirty="0" smtClean="0">
                <a:solidFill>
                  <a:schemeClr val="bg2">
                    <a:lumMod val="10000"/>
                  </a:schemeClr>
                </a:solidFill>
              </a:rPr>
              <a:t>Ko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ntrola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kineske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vlade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nad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internetom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poznata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Veliki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kineski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zaštitni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zid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Ovo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ograničava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pristup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određenim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veb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lokacijama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cenzuriše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sadržaj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koji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kritičan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prema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vladi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9"/>
          </p:nvPr>
        </p:nvSpPr>
        <p:spPr>
          <a:xfrm>
            <a:off x="5746095" y="1340884"/>
            <a:ext cx="2766900" cy="513900"/>
          </a:xfrm>
        </p:spPr>
        <p:txBody>
          <a:bodyPr/>
          <a:lstStyle/>
          <a:p>
            <a:pPr marL="139700" indent="0"/>
            <a:r>
              <a:rPr lang="en-US" sz="1300" b="1" dirty="0" err="1" smtClean="0">
                <a:solidFill>
                  <a:schemeClr val="bg2">
                    <a:lumMod val="10000"/>
                  </a:schemeClr>
                </a:solidFill>
              </a:rPr>
              <a:t>Zabrana</a:t>
            </a:r>
            <a:r>
              <a:rPr lang="en-US" sz="13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knjiga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što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je roman „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Ubiti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pticu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rugalicu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“ u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nekim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školama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bibliotekama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zbog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upotrebe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ra</a:t>
            </a:r>
            <a:r>
              <a:rPr lang="sr-Latn-RS" sz="1300" dirty="0">
                <a:solidFill>
                  <a:schemeClr val="bg2">
                    <a:lumMod val="10000"/>
                  </a:schemeClr>
                </a:solidFill>
              </a:rPr>
              <a:t>z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nih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uvreda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6"/>
          </p:nvPr>
        </p:nvSpPr>
        <p:spPr>
          <a:xfrm>
            <a:off x="1695323" y="3175939"/>
            <a:ext cx="3285738" cy="2015165"/>
          </a:xfrm>
        </p:spPr>
        <p:txBody>
          <a:bodyPr/>
          <a:lstStyle/>
          <a:p>
            <a:pPr marL="139700" indent="0"/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Poslednjih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godina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platforme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društvenih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medija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što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Fejsbuk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b="1" dirty="0" err="1">
                <a:solidFill>
                  <a:schemeClr val="bg2">
                    <a:lumMod val="10000"/>
                  </a:schemeClr>
                </a:solidFill>
              </a:rPr>
              <a:t>Tviter</a:t>
            </a:r>
            <a:r>
              <a:rPr lang="en-US" sz="13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suočile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kritikama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zbog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njihovog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rukovanja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moderacijom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sadržaja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..</a:t>
            </a:r>
            <a:endParaRPr lang="en-US" sz="13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16" y="2662650"/>
            <a:ext cx="3213419" cy="2228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3124199" y="1769604"/>
            <a:ext cx="2597728" cy="1745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3200" b="1" spc="50" dirty="0" smtClean="0">
                <a:ln w="0"/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Vrste cenzure</a:t>
            </a:r>
            <a:endParaRPr lang="en-US" sz="3200" b="1" spc="50" dirty="0">
              <a:ln w="0"/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Left Arrow 19"/>
          <p:cNvSpPr/>
          <p:nvPr/>
        </p:nvSpPr>
        <p:spPr>
          <a:xfrm rot="1642367">
            <a:off x="2154190" y="1585756"/>
            <a:ext cx="985561" cy="585113"/>
          </a:xfrm>
          <a:prstGeom prst="lef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39441">
            <a:off x="2248562" y="3023282"/>
            <a:ext cx="971639" cy="7247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17432">
            <a:off x="5717198" y="1654242"/>
            <a:ext cx="1055182" cy="7671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60356">
            <a:off x="5555942" y="3059159"/>
            <a:ext cx="1011922" cy="75483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125263" y="1026153"/>
            <a:ext cx="259066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RS" sz="320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Politička cenzura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Nunito Medium" panose="020B060402020202020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1034" y="3441900"/>
            <a:ext cx="16417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320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Verska</a:t>
            </a:r>
          </a:p>
          <a:p>
            <a:pPr algn="ctr"/>
            <a:r>
              <a:rPr lang="sr-Latn-RS" sz="320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cenzura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Nunito Medium" panose="020B060402020202020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43351" y="1102521"/>
            <a:ext cx="173316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3200" b="0" cap="none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Internet </a:t>
            </a:r>
          </a:p>
          <a:p>
            <a:pPr algn="ctr"/>
            <a:r>
              <a:rPr lang="sr-Latn-RS" sz="320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cenzura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Nunito Medium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12519" y="3541167"/>
            <a:ext cx="219483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3200" b="0" cap="none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Društvena </a:t>
            </a:r>
          </a:p>
          <a:p>
            <a:pPr algn="ctr"/>
            <a:r>
              <a:rPr lang="sr-Latn-RS" sz="320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cenzura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Nunito Medium" panose="020B060402020202020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05850">
            <a:off x="3932853" y="818231"/>
            <a:ext cx="960191" cy="73777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646970" y="88112"/>
            <a:ext cx="36920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3200" b="0" cap="none" spc="0" dirty="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Nunito Medium" panose="020B0604020202020204" charset="0"/>
              </a:rPr>
              <a:t>Umetnička cenzura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Nuni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90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42"/>
          <p:cNvSpPr/>
          <p:nvPr/>
        </p:nvSpPr>
        <p:spPr>
          <a:xfrm>
            <a:off x="5479900" y="904350"/>
            <a:ext cx="2953800" cy="3334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2" name="Google Shape;1972;p42"/>
          <p:cNvGrpSpPr/>
          <p:nvPr/>
        </p:nvGrpSpPr>
        <p:grpSpPr>
          <a:xfrm>
            <a:off x="5704668" y="628784"/>
            <a:ext cx="2504252" cy="531539"/>
            <a:chOff x="2553143" y="372809"/>
            <a:chExt cx="2504252" cy="531539"/>
          </a:xfrm>
        </p:grpSpPr>
        <p:grpSp>
          <p:nvGrpSpPr>
            <p:cNvPr id="1973" name="Google Shape;1973;p42"/>
            <p:cNvGrpSpPr/>
            <p:nvPr/>
          </p:nvGrpSpPr>
          <p:grpSpPr>
            <a:xfrm rot="-5400000" flipH="1">
              <a:off x="2365228" y="560724"/>
              <a:ext cx="531539" cy="155710"/>
              <a:chOff x="1780525" y="2859350"/>
              <a:chExt cx="387250" cy="113450"/>
            </a:xfrm>
          </p:grpSpPr>
          <p:sp>
            <p:nvSpPr>
              <p:cNvPr id="1974" name="Google Shape;1974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42"/>
            <p:cNvGrpSpPr/>
            <p:nvPr/>
          </p:nvGrpSpPr>
          <p:grpSpPr>
            <a:xfrm rot="-5400000" flipH="1">
              <a:off x="2658796" y="560724"/>
              <a:ext cx="531539" cy="155710"/>
              <a:chOff x="1780525" y="2859350"/>
              <a:chExt cx="387250" cy="113450"/>
            </a:xfrm>
          </p:grpSpPr>
          <p:sp>
            <p:nvSpPr>
              <p:cNvPr id="1978" name="Google Shape;1978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1" name="Google Shape;1981;p42"/>
            <p:cNvGrpSpPr/>
            <p:nvPr/>
          </p:nvGrpSpPr>
          <p:grpSpPr>
            <a:xfrm rot="-5400000" flipH="1">
              <a:off x="2952364" y="560724"/>
              <a:ext cx="531539" cy="155710"/>
              <a:chOff x="1780525" y="2859350"/>
              <a:chExt cx="387250" cy="113450"/>
            </a:xfrm>
          </p:grpSpPr>
          <p:sp>
            <p:nvSpPr>
              <p:cNvPr id="1982" name="Google Shape;1982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5" name="Google Shape;1985;p42"/>
            <p:cNvGrpSpPr/>
            <p:nvPr/>
          </p:nvGrpSpPr>
          <p:grpSpPr>
            <a:xfrm rot="-5400000" flipH="1">
              <a:off x="3245932" y="560724"/>
              <a:ext cx="531539" cy="155710"/>
              <a:chOff x="1780525" y="2859350"/>
              <a:chExt cx="387250" cy="113450"/>
            </a:xfrm>
          </p:grpSpPr>
          <p:sp>
            <p:nvSpPr>
              <p:cNvPr id="1986" name="Google Shape;1986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9" name="Google Shape;1989;p42"/>
            <p:cNvGrpSpPr/>
            <p:nvPr/>
          </p:nvGrpSpPr>
          <p:grpSpPr>
            <a:xfrm rot="-5400000" flipH="1">
              <a:off x="3539499" y="560724"/>
              <a:ext cx="531539" cy="155710"/>
              <a:chOff x="1780525" y="2859350"/>
              <a:chExt cx="387250" cy="113450"/>
            </a:xfrm>
          </p:grpSpPr>
          <p:sp>
            <p:nvSpPr>
              <p:cNvPr id="1990" name="Google Shape;1990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3" name="Google Shape;1993;p42"/>
            <p:cNvGrpSpPr/>
            <p:nvPr/>
          </p:nvGrpSpPr>
          <p:grpSpPr>
            <a:xfrm rot="-5400000" flipH="1">
              <a:off x="3833067" y="560724"/>
              <a:ext cx="531539" cy="155710"/>
              <a:chOff x="1780525" y="2859350"/>
              <a:chExt cx="387250" cy="113450"/>
            </a:xfrm>
          </p:grpSpPr>
          <p:sp>
            <p:nvSpPr>
              <p:cNvPr id="1994" name="Google Shape;1994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7" name="Google Shape;1997;p42"/>
            <p:cNvGrpSpPr/>
            <p:nvPr/>
          </p:nvGrpSpPr>
          <p:grpSpPr>
            <a:xfrm rot="-5400000" flipH="1">
              <a:off x="4126635" y="560724"/>
              <a:ext cx="531539" cy="155710"/>
              <a:chOff x="1780525" y="2859350"/>
              <a:chExt cx="387250" cy="113450"/>
            </a:xfrm>
          </p:grpSpPr>
          <p:sp>
            <p:nvSpPr>
              <p:cNvPr id="1998" name="Google Shape;1998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1" name="Google Shape;2001;p42"/>
            <p:cNvGrpSpPr/>
            <p:nvPr/>
          </p:nvGrpSpPr>
          <p:grpSpPr>
            <a:xfrm rot="-5400000" flipH="1">
              <a:off x="4420203" y="560724"/>
              <a:ext cx="531539" cy="155710"/>
              <a:chOff x="1780525" y="2859350"/>
              <a:chExt cx="387250" cy="113450"/>
            </a:xfrm>
          </p:grpSpPr>
          <p:sp>
            <p:nvSpPr>
              <p:cNvPr id="2002" name="Google Shape;2002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5" name="Google Shape;2005;p42"/>
            <p:cNvGrpSpPr/>
            <p:nvPr/>
          </p:nvGrpSpPr>
          <p:grpSpPr>
            <a:xfrm rot="-5400000" flipH="1">
              <a:off x="4713770" y="560724"/>
              <a:ext cx="531539" cy="155710"/>
              <a:chOff x="1780525" y="2859350"/>
              <a:chExt cx="387250" cy="113450"/>
            </a:xfrm>
          </p:grpSpPr>
          <p:sp>
            <p:nvSpPr>
              <p:cNvPr id="2006" name="Google Shape;2006;p42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2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2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9" name="Google Shape;2009;p42"/>
          <p:cNvGrpSpPr/>
          <p:nvPr/>
        </p:nvGrpSpPr>
        <p:grpSpPr>
          <a:xfrm flipH="1">
            <a:off x="6192221" y="1699301"/>
            <a:ext cx="1529144" cy="1891741"/>
            <a:chOff x="1697500" y="3523950"/>
            <a:chExt cx="1234375" cy="1527075"/>
          </a:xfrm>
        </p:grpSpPr>
        <p:sp>
          <p:nvSpPr>
            <p:cNvPr id="2010" name="Google Shape;2010;p42"/>
            <p:cNvSpPr/>
            <p:nvPr/>
          </p:nvSpPr>
          <p:spPr>
            <a:xfrm>
              <a:off x="1816550" y="4533800"/>
              <a:ext cx="627850" cy="495100"/>
            </a:xfrm>
            <a:custGeom>
              <a:avLst/>
              <a:gdLst/>
              <a:ahLst/>
              <a:cxnLst/>
              <a:rect l="l" t="t" r="r" b="b"/>
              <a:pathLst>
                <a:path w="25114" h="19804" extrusionOk="0">
                  <a:moveTo>
                    <a:pt x="18596" y="0"/>
                  </a:moveTo>
                  <a:cubicBezTo>
                    <a:pt x="18322" y="0"/>
                    <a:pt x="18060" y="123"/>
                    <a:pt x="17946" y="329"/>
                  </a:cubicBezTo>
                  <a:cubicBezTo>
                    <a:pt x="17820" y="555"/>
                    <a:pt x="17896" y="831"/>
                    <a:pt x="18121" y="981"/>
                  </a:cubicBezTo>
                  <a:lnTo>
                    <a:pt x="18848" y="1482"/>
                  </a:lnTo>
                  <a:lnTo>
                    <a:pt x="16642" y="1006"/>
                  </a:lnTo>
                  <a:cubicBezTo>
                    <a:pt x="16579" y="991"/>
                    <a:pt x="16516" y="984"/>
                    <a:pt x="16454" y="984"/>
                  </a:cubicBezTo>
                  <a:cubicBezTo>
                    <a:pt x="16196" y="984"/>
                    <a:pt x="15962" y="1105"/>
                    <a:pt x="15840" y="1307"/>
                  </a:cubicBezTo>
                  <a:cubicBezTo>
                    <a:pt x="15690" y="1557"/>
                    <a:pt x="15790" y="1858"/>
                    <a:pt x="16066" y="2009"/>
                  </a:cubicBezTo>
                  <a:lnTo>
                    <a:pt x="17469" y="2836"/>
                  </a:lnTo>
                  <a:lnTo>
                    <a:pt x="13510" y="1883"/>
                  </a:lnTo>
                  <a:cubicBezTo>
                    <a:pt x="13434" y="1860"/>
                    <a:pt x="13355" y="1849"/>
                    <a:pt x="13276" y="1849"/>
                  </a:cubicBezTo>
                  <a:cubicBezTo>
                    <a:pt x="13012" y="1849"/>
                    <a:pt x="12748" y="1972"/>
                    <a:pt x="12632" y="2184"/>
                  </a:cubicBezTo>
                  <a:cubicBezTo>
                    <a:pt x="12482" y="2435"/>
                    <a:pt x="12607" y="2760"/>
                    <a:pt x="12908" y="2911"/>
                  </a:cubicBezTo>
                  <a:lnTo>
                    <a:pt x="14612" y="3663"/>
                  </a:lnTo>
                  <a:lnTo>
                    <a:pt x="14612" y="3663"/>
                  </a:lnTo>
                  <a:lnTo>
                    <a:pt x="5214" y="1081"/>
                  </a:lnTo>
                  <a:cubicBezTo>
                    <a:pt x="5137" y="1058"/>
                    <a:pt x="5057" y="1047"/>
                    <a:pt x="4976" y="1047"/>
                  </a:cubicBezTo>
                  <a:cubicBezTo>
                    <a:pt x="4714" y="1047"/>
                    <a:pt x="4452" y="1165"/>
                    <a:pt x="4337" y="1357"/>
                  </a:cubicBezTo>
                  <a:cubicBezTo>
                    <a:pt x="4161" y="1633"/>
                    <a:pt x="4286" y="1958"/>
                    <a:pt x="4612" y="2109"/>
                  </a:cubicBezTo>
                  <a:cubicBezTo>
                    <a:pt x="6041" y="2785"/>
                    <a:pt x="8698" y="3412"/>
                    <a:pt x="10527" y="4289"/>
                  </a:cubicBezTo>
                  <a:cubicBezTo>
                    <a:pt x="7770" y="3237"/>
                    <a:pt x="4662" y="2585"/>
                    <a:pt x="4462" y="2510"/>
                  </a:cubicBezTo>
                  <a:lnTo>
                    <a:pt x="4462" y="2535"/>
                  </a:lnTo>
                  <a:cubicBezTo>
                    <a:pt x="4260" y="2450"/>
                    <a:pt x="4103" y="2405"/>
                    <a:pt x="3968" y="2405"/>
                  </a:cubicBezTo>
                  <a:cubicBezTo>
                    <a:pt x="3785" y="2405"/>
                    <a:pt x="3643" y="2487"/>
                    <a:pt x="3484" y="2660"/>
                  </a:cubicBezTo>
                  <a:cubicBezTo>
                    <a:pt x="3284" y="2936"/>
                    <a:pt x="3359" y="3287"/>
                    <a:pt x="3685" y="3462"/>
                  </a:cubicBezTo>
                  <a:cubicBezTo>
                    <a:pt x="3760" y="3487"/>
                    <a:pt x="6793" y="4389"/>
                    <a:pt x="9575" y="5868"/>
                  </a:cubicBezTo>
                  <a:lnTo>
                    <a:pt x="3760" y="3913"/>
                  </a:lnTo>
                  <a:cubicBezTo>
                    <a:pt x="3656" y="3873"/>
                    <a:pt x="3542" y="3854"/>
                    <a:pt x="3429" y="3854"/>
                  </a:cubicBezTo>
                  <a:cubicBezTo>
                    <a:pt x="3188" y="3854"/>
                    <a:pt x="2952" y="3943"/>
                    <a:pt x="2833" y="4114"/>
                  </a:cubicBezTo>
                  <a:cubicBezTo>
                    <a:pt x="2632" y="4389"/>
                    <a:pt x="2708" y="4715"/>
                    <a:pt x="3033" y="4891"/>
                  </a:cubicBezTo>
                  <a:lnTo>
                    <a:pt x="13058" y="9703"/>
                  </a:lnTo>
                  <a:lnTo>
                    <a:pt x="2958" y="5893"/>
                  </a:lnTo>
                  <a:cubicBezTo>
                    <a:pt x="2854" y="5845"/>
                    <a:pt x="2742" y="5823"/>
                    <a:pt x="2631" y="5823"/>
                  </a:cubicBezTo>
                  <a:cubicBezTo>
                    <a:pt x="2396" y="5823"/>
                    <a:pt x="2167" y="5923"/>
                    <a:pt x="2031" y="6094"/>
                  </a:cubicBezTo>
                  <a:cubicBezTo>
                    <a:pt x="1830" y="6344"/>
                    <a:pt x="1931" y="6695"/>
                    <a:pt x="2231" y="6846"/>
                  </a:cubicBezTo>
                  <a:lnTo>
                    <a:pt x="13459" y="12284"/>
                  </a:lnTo>
                  <a:lnTo>
                    <a:pt x="2783" y="7723"/>
                  </a:lnTo>
                  <a:cubicBezTo>
                    <a:pt x="2681" y="7684"/>
                    <a:pt x="2572" y="7664"/>
                    <a:pt x="2464" y="7664"/>
                  </a:cubicBezTo>
                  <a:cubicBezTo>
                    <a:pt x="2226" y="7664"/>
                    <a:pt x="1993" y="7759"/>
                    <a:pt x="1855" y="7948"/>
                  </a:cubicBezTo>
                  <a:cubicBezTo>
                    <a:pt x="1655" y="8199"/>
                    <a:pt x="1755" y="8525"/>
                    <a:pt x="2081" y="8700"/>
                  </a:cubicBezTo>
                  <a:lnTo>
                    <a:pt x="9099" y="12385"/>
                  </a:lnTo>
                  <a:lnTo>
                    <a:pt x="9099" y="12385"/>
                  </a:lnTo>
                  <a:lnTo>
                    <a:pt x="2357" y="9502"/>
                  </a:lnTo>
                  <a:cubicBezTo>
                    <a:pt x="2252" y="9454"/>
                    <a:pt x="2137" y="9432"/>
                    <a:pt x="2024" y="9432"/>
                  </a:cubicBezTo>
                  <a:cubicBezTo>
                    <a:pt x="1783" y="9432"/>
                    <a:pt x="1549" y="9533"/>
                    <a:pt x="1429" y="9703"/>
                  </a:cubicBezTo>
                  <a:cubicBezTo>
                    <a:pt x="1229" y="9953"/>
                    <a:pt x="1304" y="10279"/>
                    <a:pt x="1605" y="10455"/>
                  </a:cubicBezTo>
                  <a:lnTo>
                    <a:pt x="9374" y="14866"/>
                  </a:lnTo>
                  <a:lnTo>
                    <a:pt x="9374" y="14866"/>
                  </a:lnTo>
                  <a:lnTo>
                    <a:pt x="1630" y="11708"/>
                  </a:lnTo>
                  <a:cubicBezTo>
                    <a:pt x="1525" y="11660"/>
                    <a:pt x="1413" y="11637"/>
                    <a:pt x="1302" y="11637"/>
                  </a:cubicBezTo>
                  <a:cubicBezTo>
                    <a:pt x="1068" y="11637"/>
                    <a:pt x="839" y="11738"/>
                    <a:pt x="702" y="11908"/>
                  </a:cubicBezTo>
                  <a:cubicBezTo>
                    <a:pt x="527" y="12159"/>
                    <a:pt x="602" y="12485"/>
                    <a:pt x="903" y="12660"/>
                  </a:cubicBezTo>
                  <a:lnTo>
                    <a:pt x="6342" y="15718"/>
                  </a:lnTo>
                  <a:lnTo>
                    <a:pt x="6342" y="15718"/>
                  </a:lnTo>
                  <a:lnTo>
                    <a:pt x="1429" y="13888"/>
                  </a:lnTo>
                  <a:cubicBezTo>
                    <a:pt x="1334" y="13852"/>
                    <a:pt x="1235" y="13834"/>
                    <a:pt x="1137" y="13834"/>
                  </a:cubicBezTo>
                  <a:cubicBezTo>
                    <a:pt x="899" y="13834"/>
                    <a:pt x="669" y="13936"/>
                    <a:pt x="527" y="14114"/>
                  </a:cubicBezTo>
                  <a:cubicBezTo>
                    <a:pt x="352" y="14364"/>
                    <a:pt x="427" y="14690"/>
                    <a:pt x="728" y="14866"/>
                  </a:cubicBezTo>
                  <a:lnTo>
                    <a:pt x="3735" y="16670"/>
                  </a:lnTo>
                  <a:lnTo>
                    <a:pt x="1078" y="15718"/>
                  </a:lnTo>
                  <a:cubicBezTo>
                    <a:pt x="993" y="15692"/>
                    <a:pt x="904" y="15679"/>
                    <a:pt x="815" y="15679"/>
                  </a:cubicBezTo>
                  <a:cubicBezTo>
                    <a:pt x="567" y="15679"/>
                    <a:pt x="324" y="15777"/>
                    <a:pt x="176" y="15943"/>
                  </a:cubicBezTo>
                  <a:cubicBezTo>
                    <a:pt x="1" y="16194"/>
                    <a:pt x="76" y="16495"/>
                    <a:pt x="352" y="16670"/>
                  </a:cubicBezTo>
                  <a:lnTo>
                    <a:pt x="1454" y="17422"/>
                  </a:lnTo>
                  <a:lnTo>
                    <a:pt x="1204" y="17347"/>
                  </a:lnTo>
                  <a:cubicBezTo>
                    <a:pt x="1130" y="17320"/>
                    <a:pt x="1051" y="17308"/>
                    <a:pt x="971" y="17308"/>
                  </a:cubicBezTo>
                  <a:cubicBezTo>
                    <a:pt x="753" y="17308"/>
                    <a:pt x="530" y="17401"/>
                    <a:pt x="402" y="17547"/>
                  </a:cubicBezTo>
                  <a:cubicBezTo>
                    <a:pt x="201" y="17748"/>
                    <a:pt x="226" y="18024"/>
                    <a:pt x="427" y="18224"/>
                  </a:cubicBezTo>
                  <a:lnTo>
                    <a:pt x="1555" y="19377"/>
                  </a:lnTo>
                  <a:cubicBezTo>
                    <a:pt x="1698" y="19506"/>
                    <a:pt x="1907" y="19578"/>
                    <a:pt x="2116" y="19578"/>
                  </a:cubicBezTo>
                  <a:cubicBezTo>
                    <a:pt x="2273" y="19578"/>
                    <a:pt x="2429" y="19538"/>
                    <a:pt x="2557" y="19452"/>
                  </a:cubicBezTo>
                  <a:cubicBezTo>
                    <a:pt x="2708" y="19352"/>
                    <a:pt x="2783" y="19202"/>
                    <a:pt x="2808" y="19051"/>
                  </a:cubicBezTo>
                  <a:lnTo>
                    <a:pt x="5013" y="19753"/>
                  </a:lnTo>
                  <a:cubicBezTo>
                    <a:pt x="5114" y="19778"/>
                    <a:pt x="5189" y="19803"/>
                    <a:pt x="5289" y="19803"/>
                  </a:cubicBezTo>
                  <a:cubicBezTo>
                    <a:pt x="5515" y="19803"/>
                    <a:pt x="5765" y="19678"/>
                    <a:pt x="5890" y="19502"/>
                  </a:cubicBezTo>
                  <a:cubicBezTo>
                    <a:pt x="6066" y="19277"/>
                    <a:pt x="5991" y="18976"/>
                    <a:pt x="5715" y="18801"/>
                  </a:cubicBezTo>
                  <a:lnTo>
                    <a:pt x="5114" y="18375"/>
                  </a:lnTo>
                  <a:lnTo>
                    <a:pt x="8798" y="19678"/>
                  </a:lnTo>
                  <a:cubicBezTo>
                    <a:pt x="8882" y="19704"/>
                    <a:pt x="8969" y="19716"/>
                    <a:pt x="9056" y="19716"/>
                  </a:cubicBezTo>
                  <a:cubicBezTo>
                    <a:pt x="9304" y="19716"/>
                    <a:pt x="9545" y="19613"/>
                    <a:pt x="9675" y="19427"/>
                  </a:cubicBezTo>
                  <a:cubicBezTo>
                    <a:pt x="9850" y="19202"/>
                    <a:pt x="9775" y="18876"/>
                    <a:pt x="9500" y="18700"/>
                  </a:cubicBezTo>
                  <a:lnTo>
                    <a:pt x="7068" y="17247"/>
                  </a:lnTo>
                  <a:lnTo>
                    <a:pt x="12983" y="19477"/>
                  </a:lnTo>
                  <a:cubicBezTo>
                    <a:pt x="13078" y="19514"/>
                    <a:pt x="13180" y="19531"/>
                    <a:pt x="13280" y="19531"/>
                  </a:cubicBezTo>
                  <a:cubicBezTo>
                    <a:pt x="13524" y="19531"/>
                    <a:pt x="13761" y="19429"/>
                    <a:pt x="13886" y="19252"/>
                  </a:cubicBezTo>
                  <a:cubicBezTo>
                    <a:pt x="14061" y="19001"/>
                    <a:pt x="13986" y="18675"/>
                    <a:pt x="13685" y="18500"/>
                  </a:cubicBezTo>
                  <a:lnTo>
                    <a:pt x="9901" y="16370"/>
                  </a:lnTo>
                  <a:lnTo>
                    <a:pt x="9901" y="16370"/>
                  </a:lnTo>
                  <a:lnTo>
                    <a:pt x="17444" y="19452"/>
                  </a:lnTo>
                  <a:cubicBezTo>
                    <a:pt x="17549" y="19500"/>
                    <a:pt x="17661" y="19523"/>
                    <a:pt x="17772" y="19523"/>
                  </a:cubicBezTo>
                  <a:cubicBezTo>
                    <a:pt x="18007" y="19523"/>
                    <a:pt x="18236" y="19422"/>
                    <a:pt x="18372" y="19252"/>
                  </a:cubicBezTo>
                  <a:cubicBezTo>
                    <a:pt x="18572" y="19001"/>
                    <a:pt x="18472" y="18675"/>
                    <a:pt x="18171" y="18500"/>
                  </a:cubicBezTo>
                  <a:lnTo>
                    <a:pt x="11454" y="14690"/>
                  </a:lnTo>
                  <a:lnTo>
                    <a:pt x="22256" y="19302"/>
                  </a:lnTo>
                  <a:cubicBezTo>
                    <a:pt x="22367" y="19349"/>
                    <a:pt x="22482" y="19372"/>
                    <a:pt x="22595" y="19372"/>
                  </a:cubicBezTo>
                  <a:cubicBezTo>
                    <a:pt x="22840" y="19372"/>
                    <a:pt x="23072" y="19265"/>
                    <a:pt x="23209" y="19076"/>
                  </a:cubicBezTo>
                  <a:cubicBezTo>
                    <a:pt x="23384" y="18826"/>
                    <a:pt x="23284" y="18500"/>
                    <a:pt x="22983" y="18324"/>
                  </a:cubicBezTo>
                  <a:lnTo>
                    <a:pt x="15765" y="14540"/>
                  </a:lnTo>
                  <a:lnTo>
                    <a:pt x="15765" y="14540"/>
                  </a:lnTo>
                  <a:lnTo>
                    <a:pt x="24186" y="18124"/>
                  </a:lnTo>
                  <a:cubicBezTo>
                    <a:pt x="24266" y="18172"/>
                    <a:pt x="24365" y="18189"/>
                    <a:pt x="24466" y="18189"/>
                  </a:cubicBezTo>
                  <a:cubicBezTo>
                    <a:pt x="24524" y="18189"/>
                    <a:pt x="24582" y="18183"/>
                    <a:pt x="24637" y="18174"/>
                  </a:cubicBezTo>
                  <a:cubicBezTo>
                    <a:pt x="24612" y="17773"/>
                    <a:pt x="24587" y="17397"/>
                    <a:pt x="24587" y="16996"/>
                  </a:cubicBezTo>
                  <a:lnTo>
                    <a:pt x="15815" y="12184"/>
                  </a:lnTo>
                  <a:lnTo>
                    <a:pt x="15815" y="12184"/>
                  </a:lnTo>
                  <a:lnTo>
                    <a:pt x="24412" y="15969"/>
                  </a:lnTo>
                  <a:cubicBezTo>
                    <a:pt x="24462" y="15994"/>
                    <a:pt x="24537" y="15994"/>
                    <a:pt x="24587" y="16019"/>
                  </a:cubicBezTo>
                  <a:cubicBezTo>
                    <a:pt x="24612" y="15593"/>
                    <a:pt x="24663" y="15192"/>
                    <a:pt x="24738" y="14765"/>
                  </a:cubicBezTo>
                  <a:lnTo>
                    <a:pt x="16292" y="10104"/>
                  </a:lnTo>
                  <a:lnTo>
                    <a:pt x="16292" y="10104"/>
                  </a:lnTo>
                  <a:lnTo>
                    <a:pt x="23986" y="13487"/>
                  </a:lnTo>
                  <a:cubicBezTo>
                    <a:pt x="24090" y="13535"/>
                    <a:pt x="24202" y="13558"/>
                    <a:pt x="24313" y="13558"/>
                  </a:cubicBezTo>
                  <a:cubicBezTo>
                    <a:pt x="24548" y="13558"/>
                    <a:pt x="24777" y="13457"/>
                    <a:pt x="24913" y="13287"/>
                  </a:cubicBezTo>
                  <a:cubicBezTo>
                    <a:pt x="25114" y="13036"/>
                    <a:pt x="25013" y="12685"/>
                    <a:pt x="24688" y="12535"/>
                  </a:cubicBezTo>
                  <a:lnTo>
                    <a:pt x="14186" y="6946"/>
                  </a:lnTo>
                  <a:lnTo>
                    <a:pt x="14186" y="6946"/>
                  </a:lnTo>
                  <a:cubicBezTo>
                    <a:pt x="16066" y="7673"/>
                    <a:pt x="18347" y="8550"/>
                    <a:pt x="21079" y="9603"/>
                  </a:cubicBezTo>
                  <a:cubicBezTo>
                    <a:pt x="22482" y="10154"/>
                    <a:pt x="23409" y="10505"/>
                    <a:pt x="23460" y="10530"/>
                  </a:cubicBezTo>
                  <a:cubicBezTo>
                    <a:pt x="23560" y="10566"/>
                    <a:pt x="23665" y="10583"/>
                    <a:pt x="23768" y="10583"/>
                  </a:cubicBezTo>
                  <a:cubicBezTo>
                    <a:pt x="24024" y="10583"/>
                    <a:pt x="24269" y="10476"/>
                    <a:pt x="24412" y="10279"/>
                  </a:cubicBezTo>
                  <a:cubicBezTo>
                    <a:pt x="24637" y="9953"/>
                    <a:pt x="24537" y="9778"/>
                    <a:pt x="24086" y="9527"/>
                  </a:cubicBezTo>
                  <a:lnTo>
                    <a:pt x="24086" y="9502"/>
                  </a:lnTo>
                  <a:cubicBezTo>
                    <a:pt x="24086" y="9502"/>
                    <a:pt x="24061" y="9502"/>
                    <a:pt x="24036" y="9477"/>
                  </a:cubicBezTo>
                  <a:cubicBezTo>
                    <a:pt x="23861" y="9402"/>
                    <a:pt x="23635" y="9277"/>
                    <a:pt x="23384" y="9151"/>
                  </a:cubicBezTo>
                  <a:lnTo>
                    <a:pt x="21354" y="8174"/>
                  </a:lnTo>
                  <a:cubicBezTo>
                    <a:pt x="19675" y="7372"/>
                    <a:pt x="17444" y="6294"/>
                    <a:pt x="15214" y="5217"/>
                  </a:cubicBezTo>
                  <a:lnTo>
                    <a:pt x="14186" y="4740"/>
                  </a:lnTo>
                  <a:lnTo>
                    <a:pt x="22958" y="7472"/>
                  </a:lnTo>
                  <a:cubicBezTo>
                    <a:pt x="23051" y="7505"/>
                    <a:pt x="23145" y="7521"/>
                    <a:pt x="23237" y="7521"/>
                  </a:cubicBezTo>
                  <a:cubicBezTo>
                    <a:pt x="23494" y="7521"/>
                    <a:pt x="23731" y="7399"/>
                    <a:pt x="23861" y="7197"/>
                  </a:cubicBezTo>
                  <a:cubicBezTo>
                    <a:pt x="24011" y="6946"/>
                    <a:pt x="23911" y="6620"/>
                    <a:pt x="23585" y="6470"/>
                  </a:cubicBezTo>
                  <a:lnTo>
                    <a:pt x="19199" y="4540"/>
                  </a:lnTo>
                  <a:lnTo>
                    <a:pt x="22106" y="5292"/>
                  </a:lnTo>
                  <a:cubicBezTo>
                    <a:pt x="22177" y="5308"/>
                    <a:pt x="22250" y="5316"/>
                    <a:pt x="22323" y="5316"/>
                  </a:cubicBezTo>
                  <a:cubicBezTo>
                    <a:pt x="22585" y="5316"/>
                    <a:pt x="22841" y="5212"/>
                    <a:pt x="22958" y="5016"/>
                  </a:cubicBezTo>
                  <a:cubicBezTo>
                    <a:pt x="23134" y="4765"/>
                    <a:pt x="23033" y="4465"/>
                    <a:pt x="22758" y="4289"/>
                  </a:cubicBezTo>
                  <a:lnTo>
                    <a:pt x="20402" y="2911"/>
                  </a:lnTo>
                  <a:lnTo>
                    <a:pt x="21906" y="3237"/>
                  </a:lnTo>
                  <a:cubicBezTo>
                    <a:pt x="21965" y="3251"/>
                    <a:pt x="22026" y="3258"/>
                    <a:pt x="22087" y="3258"/>
                  </a:cubicBezTo>
                  <a:cubicBezTo>
                    <a:pt x="22337" y="3258"/>
                    <a:pt x="22587" y="3142"/>
                    <a:pt x="22708" y="2961"/>
                  </a:cubicBezTo>
                  <a:cubicBezTo>
                    <a:pt x="22858" y="2710"/>
                    <a:pt x="22783" y="2435"/>
                    <a:pt x="22532" y="2259"/>
                  </a:cubicBezTo>
                  <a:lnTo>
                    <a:pt x="21129" y="1282"/>
                  </a:lnTo>
                  <a:cubicBezTo>
                    <a:pt x="21354" y="1207"/>
                    <a:pt x="21505" y="1056"/>
                    <a:pt x="21555" y="856"/>
                  </a:cubicBezTo>
                  <a:cubicBezTo>
                    <a:pt x="21605" y="555"/>
                    <a:pt x="21329" y="254"/>
                    <a:pt x="20953" y="204"/>
                  </a:cubicBezTo>
                  <a:lnTo>
                    <a:pt x="18673" y="4"/>
                  </a:lnTo>
                  <a:cubicBezTo>
                    <a:pt x="18647" y="1"/>
                    <a:pt x="18622" y="0"/>
                    <a:pt x="18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1697500" y="3966275"/>
              <a:ext cx="822725" cy="1084750"/>
            </a:xfrm>
            <a:custGeom>
              <a:avLst/>
              <a:gdLst/>
              <a:ahLst/>
              <a:cxnLst/>
              <a:rect l="l" t="t" r="r" b="b"/>
              <a:pathLst>
                <a:path w="32909" h="43390" extrusionOk="0">
                  <a:moveTo>
                    <a:pt x="32257" y="8168"/>
                  </a:moveTo>
                  <a:cubicBezTo>
                    <a:pt x="32432" y="8995"/>
                    <a:pt x="32031" y="9547"/>
                    <a:pt x="31730" y="10173"/>
                  </a:cubicBezTo>
                  <a:cubicBezTo>
                    <a:pt x="31505" y="9622"/>
                    <a:pt x="31705" y="8770"/>
                    <a:pt x="32257" y="8168"/>
                  </a:cubicBezTo>
                  <a:close/>
                  <a:moveTo>
                    <a:pt x="15833" y="572"/>
                  </a:moveTo>
                  <a:cubicBezTo>
                    <a:pt x="15910" y="572"/>
                    <a:pt x="15988" y="573"/>
                    <a:pt x="16066" y="574"/>
                  </a:cubicBezTo>
                  <a:cubicBezTo>
                    <a:pt x="22307" y="699"/>
                    <a:pt x="28046" y="5712"/>
                    <a:pt x="27996" y="12805"/>
                  </a:cubicBezTo>
                  <a:cubicBezTo>
                    <a:pt x="27947" y="19796"/>
                    <a:pt x="22296" y="24888"/>
                    <a:pt x="15894" y="24888"/>
                  </a:cubicBezTo>
                  <a:cubicBezTo>
                    <a:pt x="15801" y="24888"/>
                    <a:pt x="15708" y="24887"/>
                    <a:pt x="15615" y="24885"/>
                  </a:cubicBezTo>
                  <a:cubicBezTo>
                    <a:pt x="9048" y="24735"/>
                    <a:pt x="3710" y="19446"/>
                    <a:pt x="3685" y="12679"/>
                  </a:cubicBezTo>
                  <a:cubicBezTo>
                    <a:pt x="3809" y="5477"/>
                    <a:pt x="9652" y="572"/>
                    <a:pt x="15833" y="572"/>
                  </a:cubicBezTo>
                  <a:close/>
                  <a:moveTo>
                    <a:pt x="1053" y="41176"/>
                  </a:moveTo>
                  <a:lnTo>
                    <a:pt x="1053" y="41176"/>
                  </a:lnTo>
                  <a:cubicBezTo>
                    <a:pt x="1354" y="41852"/>
                    <a:pt x="1279" y="42354"/>
                    <a:pt x="853" y="42780"/>
                  </a:cubicBezTo>
                  <a:cubicBezTo>
                    <a:pt x="527" y="42304"/>
                    <a:pt x="602" y="41802"/>
                    <a:pt x="1053" y="41176"/>
                  </a:cubicBezTo>
                  <a:close/>
                  <a:moveTo>
                    <a:pt x="15829" y="1"/>
                  </a:moveTo>
                  <a:cubicBezTo>
                    <a:pt x="12353" y="1"/>
                    <a:pt x="8907" y="1416"/>
                    <a:pt x="6417" y="4183"/>
                  </a:cubicBezTo>
                  <a:cubicBezTo>
                    <a:pt x="4161" y="6689"/>
                    <a:pt x="3033" y="9647"/>
                    <a:pt x="3134" y="13030"/>
                  </a:cubicBezTo>
                  <a:cubicBezTo>
                    <a:pt x="3284" y="17416"/>
                    <a:pt x="5264" y="20825"/>
                    <a:pt x="8848" y="23381"/>
                  </a:cubicBezTo>
                  <a:cubicBezTo>
                    <a:pt x="8723" y="23532"/>
                    <a:pt x="8673" y="23657"/>
                    <a:pt x="8572" y="23757"/>
                  </a:cubicBezTo>
                  <a:cubicBezTo>
                    <a:pt x="8096" y="24309"/>
                    <a:pt x="7570" y="24810"/>
                    <a:pt x="7144" y="25386"/>
                  </a:cubicBezTo>
                  <a:cubicBezTo>
                    <a:pt x="5715" y="27366"/>
                    <a:pt x="4462" y="29446"/>
                    <a:pt x="3510" y="31702"/>
                  </a:cubicBezTo>
                  <a:cubicBezTo>
                    <a:pt x="2482" y="34208"/>
                    <a:pt x="1830" y="36840"/>
                    <a:pt x="1229" y="39472"/>
                  </a:cubicBezTo>
                  <a:cubicBezTo>
                    <a:pt x="1129" y="39898"/>
                    <a:pt x="1028" y="40274"/>
                    <a:pt x="703" y="40649"/>
                  </a:cubicBezTo>
                  <a:cubicBezTo>
                    <a:pt x="201" y="41201"/>
                    <a:pt x="1" y="41903"/>
                    <a:pt x="126" y="42654"/>
                  </a:cubicBezTo>
                  <a:cubicBezTo>
                    <a:pt x="176" y="43081"/>
                    <a:pt x="402" y="43331"/>
                    <a:pt x="753" y="43381"/>
                  </a:cubicBezTo>
                  <a:cubicBezTo>
                    <a:pt x="789" y="43387"/>
                    <a:pt x="825" y="43390"/>
                    <a:pt x="861" y="43390"/>
                  </a:cubicBezTo>
                  <a:cubicBezTo>
                    <a:pt x="1144" y="43390"/>
                    <a:pt x="1399" y="43214"/>
                    <a:pt x="1555" y="42880"/>
                  </a:cubicBezTo>
                  <a:cubicBezTo>
                    <a:pt x="1755" y="42529"/>
                    <a:pt x="1855" y="42128"/>
                    <a:pt x="1805" y="41727"/>
                  </a:cubicBezTo>
                  <a:cubicBezTo>
                    <a:pt x="1755" y="41401"/>
                    <a:pt x="1705" y="41101"/>
                    <a:pt x="1655" y="40775"/>
                  </a:cubicBezTo>
                  <a:cubicBezTo>
                    <a:pt x="1630" y="40624"/>
                    <a:pt x="1605" y="40449"/>
                    <a:pt x="1655" y="40299"/>
                  </a:cubicBezTo>
                  <a:cubicBezTo>
                    <a:pt x="1906" y="39171"/>
                    <a:pt x="2181" y="38018"/>
                    <a:pt x="2432" y="36890"/>
                  </a:cubicBezTo>
                  <a:cubicBezTo>
                    <a:pt x="3359" y="33005"/>
                    <a:pt x="4988" y="29421"/>
                    <a:pt x="7269" y="26163"/>
                  </a:cubicBezTo>
                  <a:cubicBezTo>
                    <a:pt x="7495" y="25812"/>
                    <a:pt x="7745" y="25486"/>
                    <a:pt x="7996" y="25136"/>
                  </a:cubicBezTo>
                  <a:lnTo>
                    <a:pt x="7996" y="25136"/>
                  </a:lnTo>
                  <a:cubicBezTo>
                    <a:pt x="7996" y="25486"/>
                    <a:pt x="7921" y="25762"/>
                    <a:pt x="7820" y="26038"/>
                  </a:cubicBezTo>
                  <a:cubicBezTo>
                    <a:pt x="7570" y="26790"/>
                    <a:pt x="7319" y="27542"/>
                    <a:pt x="7094" y="28294"/>
                  </a:cubicBezTo>
                  <a:cubicBezTo>
                    <a:pt x="6141" y="31451"/>
                    <a:pt x="5314" y="34659"/>
                    <a:pt x="5139" y="37968"/>
                  </a:cubicBezTo>
                  <a:cubicBezTo>
                    <a:pt x="5089" y="38970"/>
                    <a:pt x="5139" y="39948"/>
                    <a:pt x="5139" y="40925"/>
                  </a:cubicBezTo>
                  <a:cubicBezTo>
                    <a:pt x="5139" y="41142"/>
                    <a:pt x="5162" y="41453"/>
                    <a:pt x="5455" y="41453"/>
                  </a:cubicBezTo>
                  <a:cubicBezTo>
                    <a:pt x="5466" y="41453"/>
                    <a:pt x="5478" y="41452"/>
                    <a:pt x="5490" y="41451"/>
                  </a:cubicBezTo>
                  <a:cubicBezTo>
                    <a:pt x="5815" y="41401"/>
                    <a:pt x="5715" y="41101"/>
                    <a:pt x="5715" y="40900"/>
                  </a:cubicBezTo>
                  <a:cubicBezTo>
                    <a:pt x="5715" y="39973"/>
                    <a:pt x="5690" y="39045"/>
                    <a:pt x="5715" y="38118"/>
                  </a:cubicBezTo>
                  <a:cubicBezTo>
                    <a:pt x="5765" y="35963"/>
                    <a:pt x="6166" y="33832"/>
                    <a:pt x="6718" y="31752"/>
                  </a:cubicBezTo>
                  <a:cubicBezTo>
                    <a:pt x="7369" y="29346"/>
                    <a:pt x="8146" y="26965"/>
                    <a:pt x="8898" y="24584"/>
                  </a:cubicBezTo>
                  <a:cubicBezTo>
                    <a:pt x="8973" y="24283"/>
                    <a:pt x="9124" y="24008"/>
                    <a:pt x="9274" y="23657"/>
                  </a:cubicBezTo>
                  <a:cubicBezTo>
                    <a:pt x="11265" y="24831"/>
                    <a:pt x="13561" y="25444"/>
                    <a:pt x="15877" y="25444"/>
                  </a:cubicBezTo>
                  <a:cubicBezTo>
                    <a:pt x="19244" y="25444"/>
                    <a:pt x="22655" y="24149"/>
                    <a:pt x="25239" y="21401"/>
                  </a:cubicBezTo>
                  <a:cubicBezTo>
                    <a:pt x="25314" y="21527"/>
                    <a:pt x="25389" y="21652"/>
                    <a:pt x="25465" y="21777"/>
                  </a:cubicBezTo>
                  <a:cubicBezTo>
                    <a:pt x="26718" y="24384"/>
                    <a:pt x="27695" y="27090"/>
                    <a:pt x="28297" y="29898"/>
                  </a:cubicBezTo>
                  <a:cubicBezTo>
                    <a:pt x="28723" y="31877"/>
                    <a:pt x="28973" y="33883"/>
                    <a:pt x="29124" y="35888"/>
                  </a:cubicBezTo>
                  <a:cubicBezTo>
                    <a:pt x="29224" y="37316"/>
                    <a:pt x="29249" y="38745"/>
                    <a:pt x="29049" y="40173"/>
                  </a:cubicBezTo>
                  <a:cubicBezTo>
                    <a:pt x="28998" y="40474"/>
                    <a:pt x="28923" y="40800"/>
                    <a:pt x="28898" y="41126"/>
                  </a:cubicBezTo>
                  <a:cubicBezTo>
                    <a:pt x="28898" y="41226"/>
                    <a:pt x="29049" y="41401"/>
                    <a:pt x="29174" y="41451"/>
                  </a:cubicBezTo>
                  <a:cubicBezTo>
                    <a:pt x="29178" y="41454"/>
                    <a:pt x="29184" y="41455"/>
                    <a:pt x="29190" y="41455"/>
                  </a:cubicBezTo>
                  <a:cubicBezTo>
                    <a:pt x="29254" y="41455"/>
                    <a:pt x="29406" y="41342"/>
                    <a:pt x="29475" y="41251"/>
                  </a:cubicBezTo>
                  <a:cubicBezTo>
                    <a:pt x="29525" y="41126"/>
                    <a:pt x="29525" y="40975"/>
                    <a:pt x="29550" y="40825"/>
                  </a:cubicBezTo>
                  <a:cubicBezTo>
                    <a:pt x="29826" y="38970"/>
                    <a:pt x="29800" y="37116"/>
                    <a:pt x="29650" y="35236"/>
                  </a:cubicBezTo>
                  <a:cubicBezTo>
                    <a:pt x="29324" y="31527"/>
                    <a:pt x="28648" y="27943"/>
                    <a:pt x="27244" y="24484"/>
                  </a:cubicBezTo>
                  <a:cubicBezTo>
                    <a:pt x="27194" y="24359"/>
                    <a:pt x="27169" y="24208"/>
                    <a:pt x="27094" y="23958"/>
                  </a:cubicBezTo>
                  <a:lnTo>
                    <a:pt x="27094" y="23958"/>
                  </a:lnTo>
                  <a:cubicBezTo>
                    <a:pt x="27294" y="24133"/>
                    <a:pt x="27394" y="24233"/>
                    <a:pt x="27520" y="24309"/>
                  </a:cubicBezTo>
                  <a:cubicBezTo>
                    <a:pt x="27996" y="24760"/>
                    <a:pt x="28572" y="25035"/>
                    <a:pt x="29199" y="25211"/>
                  </a:cubicBezTo>
                  <a:cubicBezTo>
                    <a:pt x="29394" y="25259"/>
                    <a:pt x="29575" y="25284"/>
                    <a:pt x="29744" y="25284"/>
                  </a:cubicBezTo>
                  <a:cubicBezTo>
                    <a:pt x="30272" y="25284"/>
                    <a:pt x="30681" y="25041"/>
                    <a:pt x="31003" y="24509"/>
                  </a:cubicBezTo>
                  <a:cubicBezTo>
                    <a:pt x="31254" y="24083"/>
                    <a:pt x="31430" y="23632"/>
                    <a:pt x="31555" y="23181"/>
                  </a:cubicBezTo>
                  <a:cubicBezTo>
                    <a:pt x="32232" y="20775"/>
                    <a:pt x="32232" y="18319"/>
                    <a:pt x="32106" y="15862"/>
                  </a:cubicBezTo>
                  <a:cubicBezTo>
                    <a:pt x="32056" y="14459"/>
                    <a:pt x="31931" y="13080"/>
                    <a:pt x="31831" y="11702"/>
                  </a:cubicBezTo>
                  <a:cubicBezTo>
                    <a:pt x="31805" y="11351"/>
                    <a:pt x="31881" y="11075"/>
                    <a:pt x="32056" y="10775"/>
                  </a:cubicBezTo>
                  <a:cubicBezTo>
                    <a:pt x="32357" y="10223"/>
                    <a:pt x="32607" y="9672"/>
                    <a:pt x="32808" y="9070"/>
                  </a:cubicBezTo>
                  <a:cubicBezTo>
                    <a:pt x="32908" y="8795"/>
                    <a:pt x="32908" y="8419"/>
                    <a:pt x="32833" y="8143"/>
                  </a:cubicBezTo>
                  <a:cubicBezTo>
                    <a:pt x="32730" y="7790"/>
                    <a:pt x="32507" y="7601"/>
                    <a:pt x="32259" y="7601"/>
                  </a:cubicBezTo>
                  <a:cubicBezTo>
                    <a:pt x="32083" y="7601"/>
                    <a:pt x="31896" y="7695"/>
                    <a:pt x="31730" y="7892"/>
                  </a:cubicBezTo>
                  <a:cubicBezTo>
                    <a:pt x="31505" y="8168"/>
                    <a:pt x="31354" y="8544"/>
                    <a:pt x="31229" y="8895"/>
                  </a:cubicBezTo>
                  <a:cubicBezTo>
                    <a:pt x="31003" y="9572"/>
                    <a:pt x="31129" y="10248"/>
                    <a:pt x="31204" y="10925"/>
                  </a:cubicBezTo>
                  <a:cubicBezTo>
                    <a:pt x="31354" y="12303"/>
                    <a:pt x="31430" y="13707"/>
                    <a:pt x="31505" y="15085"/>
                  </a:cubicBezTo>
                  <a:cubicBezTo>
                    <a:pt x="31630" y="17266"/>
                    <a:pt x="31680" y="19446"/>
                    <a:pt x="31329" y="21602"/>
                  </a:cubicBezTo>
                  <a:cubicBezTo>
                    <a:pt x="31179" y="22379"/>
                    <a:pt x="30953" y="23181"/>
                    <a:pt x="30678" y="23908"/>
                  </a:cubicBezTo>
                  <a:cubicBezTo>
                    <a:pt x="30479" y="24468"/>
                    <a:pt x="30162" y="24716"/>
                    <a:pt x="29709" y="24716"/>
                  </a:cubicBezTo>
                  <a:cubicBezTo>
                    <a:pt x="29535" y="24716"/>
                    <a:pt x="29340" y="24679"/>
                    <a:pt x="29124" y="24609"/>
                  </a:cubicBezTo>
                  <a:cubicBezTo>
                    <a:pt x="28597" y="24434"/>
                    <a:pt x="28121" y="24183"/>
                    <a:pt x="27720" y="23782"/>
                  </a:cubicBezTo>
                  <a:cubicBezTo>
                    <a:pt x="27319" y="23356"/>
                    <a:pt x="26943" y="22930"/>
                    <a:pt x="26542" y="22504"/>
                  </a:cubicBezTo>
                  <a:cubicBezTo>
                    <a:pt x="26091" y="22053"/>
                    <a:pt x="25916" y="21426"/>
                    <a:pt x="25640" y="20925"/>
                  </a:cubicBezTo>
                  <a:cubicBezTo>
                    <a:pt x="30352" y="15060"/>
                    <a:pt x="29149" y="7065"/>
                    <a:pt x="23861" y="2830"/>
                  </a:cubicBezTo>
                  <a:cubicBezTo>
                    <a:pt x="21492" y="932"/>
                    <a:pt x="18650" y="1"/>
                    <a:pt x="1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2200025" y="3523950"/>
              <a:ext cx="731850" cy="621600"/>
            </a:xfrm>
            <a:custGeom>
              <a:avLst/>
              <a:gdLst/>
              <a:ahLst/>
              <a:cxnLst/>
              <a:rect l="l" t="t" r="r" b="b"/>
              <a:pathLst>
                <a:path w="29274" h="24864" extrusionOk="0">
                  <a:moveTo>
                    <a:pt x="14681" y="581"/>
                  </a:moveTo>
                  <a:cubicBezTo>
                    <a:pt x="16493" y="581"/>
                    <a:pt x="18274" y="849"/>
                    <a:pt x="20025" y="1375"/>
                  </a:cubicBezTo>
                  <a:cubicBezTo>
                    <a:pt x="20251" y="1450"/>
                    <a:pt x="20502" y="1425"/>
                    <a:pt x="20702" y="1525"/>
                  </a:cubicBezTo>
                  <a:cubicBezTo>
                    <a:pt x="22431" y="2352"/>
                    <a:pt x="24211" y="3129"/>
                    <a:pt x="25589" y="4558"/>
                  </a:cubicBezTo>
                  <a:cubicBezTo>
                    <a:pt x="26141" y="5159"/>
                    <a:pt x="26667" y="5761"/>
                    <a:pt x="27093" y="6437"/>
                  </a:cubicBezTo>
                  <a:cubicBezTo>
                    <a:pt x="28622" y="9019"/>
                    <a:pt x="28622" y="11600"/>
                    <a:pt x="27068" y="14157"/>
                  </a:cubicBezTo>
                  <a:cubicBezTo>
                    <a:pt x="26141" y="15711"/>
                    <a:pt x="24837" y="16864"/>
                    <a:pt x="23283" y="17716"/>
                  </a:cubicBezTo>
                  <a:cubicBezTo>
                    <a:pt x="22707" y="18041"/>
                    <a:pt x="22406" y="18392"/>
                    <a:pt x="22406" y="19094"/>
                  </a:cubicBezTo>
                  <a:cubicBezTo>
                    <a:pt x="22406" y="19495"/>
                    <a:pt x="22256" y="19921"/>
                    <a:pt x="22080" y="20297"/>
                  </a:cubicBezTo>
                  <a:cubicBezTo>
                    <a:pt x="21429" y="21926"/>
                    <a:pt x="20276" y="23129"/>
                    <a:pt x="18697" y="24032"/>
                  </a:cubicBezTo>
                  <a:cubicBezTo>
                    <a:pt x="18998" y="23154"/>
                    <a:pt x="19299" y="22427"/>
                    <a:pt x="19474" y="21651"/>
                  </a:cubicBezTo>
                  <a:cubicBezTo>
                    <a:pt x="19599" y="21149"/>
                    <a:pt x="19599" y="20598"/>
                    <a:pt x="19549" y="20097"/>
                  </a:cubicBezTo>
                  <a:cubicBezTo>
                    <a:pt x="19492" y="19641"/>
                    <a:pt x="19363" y="19473"/>
                    <a:pt x="19053" y="19473"/>
                  </a:cubicBezTo>
                  <a:cubicBezTo>
                    <a:pt x="18954" y="19473"/>
                    <a:pt x="18836" y="19490"/>
                    <a:pt x="18697" y="19520"/>
                  </a:cubicBezTo>
                  <a:cubicBezTo>
                    <a:pt x="17312" y="19813"/>
                    <a:pt x="15935" y="19965"/>
                    <a:pt x="14569" y="19965"/>
                  </a:cubicBezTo>
                  <a:cubicBezTo>
                    <a:pt x="12423" y="19965"/>
                    <a:pt x="10303" y="19590"/>
                    <a:pt x="8221" y="18793"/>
                  </a:cubicBezTo>
                  <a:cubicBezTo>
                    <a:pt x="6115" y="17991"/>
                    <a:pt x="4261" y="16838"/>
                    <a:pt x="2832" y="15059"/>
                  </a:cubicBezTo>
                  <a:cubicBezTo>
                    <a:pt x="1604" y="13530"/>
                    <a:pt x="927" y="11801"/>
                    <a:pt x="1053" y="9796"/>
                  </a:cubicBezTo>
                  <a:cubicBezTo>
                    <a:pt x="1128" y="8442"/>
                    <a:pt x="1604" y="7214"/>
                    <a:pt x="2356" y="6087"/>
                  </a:cubicBezTo>
                  <a:cubicBezTo>
                    <a:pt x="3283" y="4683"/>
                    <a:pt x="4537" y="3630"/>
                    <a:pt x="5990" y="2778"/>
                  </a:cubicBezTo>
                  <a:cubicBezTo>
                    <a:pt x="8196" y="1500"/>
                    <a:pt x="10577" y="848"/>
                    <a:pt x="13108" y="648"/>
                  </a:cubicBezTo>
                  <a:cubicBezTo>
                    <a:pt x="13635" y="603"/>
                    <a:pt x="14159" y="581"/>
                    <a:pt x="14681" y="581"/>
                  </a:cubicBezTo>
                  <a:close/>
                  <a:moveTo>
                    <a:pt x="14656" y="1"/>
                  </a:moveTo>
                  <a:cubicBezTo>
                    <a:pt x="13727" y="1"/>
                    <a:pt x="12792" y="68"/>
                    <a:pt x="11855" y="197"/>
                  </a:cubicBezTo>
                  <a:cubicBezTo>
                    <a:pt x="9549" y="523"/>
                    <a:pt x="7394" y="1224"/>
                    <a:pt x="5414" y="2452"/>
                  </a:cubicBezTo>
                  <a:cubicBezTo>
                    <a:pt x="3935" y="3355"/>
                    <a:pt x="2682" y="4483"/>
                    <a:pt x="1755" y="5936"/>
                  </a:cubicBezTo>
                  <a:cubicBezTo>
                    <a:pt x="0" y="8793"/>
                    <a:pt x="0" y="11676"/>
                    <a:pt x="1755" y="14558"/>
                  </a:cubicBezTo>
                  <a:cubicBezTo>
                    <a:pt x="2732" y="16112"/>
                    <a:pt x="4060" y="17290"/>
                    <a:pt x="5639" y="18192"/>
                  </a:cubicBezTo>
                  <a:cubicBezTo>
                    <a:pt x="8444" y="19821"/>
                    <a:pt x="11452" y="20517"/>
                    <a:pt x="14594" y="20517"/>
                  </a:cubicBezTo>
                  <a:cubicBezTo>
                    <a:pt x="15271" y="20517"/>
                    <a:pt x="15954" y="20485"/>
                    <a:pt x="16642" y="20422"/>
                  </a:cubicBezTo>
                  <a:cubicBezTo>
                    <a:pt x="17419" y="20347"/>
                    <a:pt x="18196" y="20197"/>
                    <a:pt x="18973" y="20097"/>
                  </a:cubicBezTo>
                  <a:cubicBezTo>
                    <a:pt x="19123" y="20498"/>
                    <a:pt x="19098" y="20899"/>
                    <a:pt x="19023" y="21300"/>
                  </a:cubicBezTo>
                  <a:cubicBezTo>
                    <a:pt x="18772" y="22327"/>
                    <a:pt x="18446" y="23305"/>
                    <a:pt x="17795" y="24157"/>
                  </a:cubicBezTo>
                  <a:cubicBezTo>
                    <a:pt x="17644" y="24307"/>
                    <a:pt x="17544" y="24508"/>
                    <a:pt x="17669" y="24708"/>
                  </a:cubicBezTo>
                  <a:cubicBezTo>
                    <a:pt x="17755" y="24823"/>
                    <a:pt x="17858" y="24864"/>
                    <a:pt x="17967" y="24864"/>
                  </a:cubicBezTo>
                  <a:cubicBezTo>
                    <a:pt x="18049" y="24864"/>
                    <a:pt x="18135" y="24841"/>
                    <a:pt x="18221" y="24808"/>
                  </a:cubicBezTo>
                  <a:cubicBezTo>
                    <a:pt x="18421" y="24758"/>
                    <a:pt x="18622" y="24708"/>
                    <a:pt x="18772" y="24583"/>
                  </a:cubicBezTo>
                  <a:cubicBezTo>
                    <a:pt x="19299" y="24257"/>
                    <a:pt x="19875" y="23956"/>
                    <a:pt x="20351" y="23555"/>
                  </a:cubicBezTo>
                  <a:cubicBezTo>
                    <a:pt x="21880" y="22277"/>
                    <a:pt x="22933" y="20698"/>
                    <a:pt x="23033" y="18593"/>
                  </a:cubicBezTo>
                  <a:cubicBezTo>
                    <a:pt x="23058" y="18568"/>
                    <a:pt x="23058" y="18543"/>
                    <a:pt x="23083" y="18543"/>
                  </a:cubicBezTo>
                  <a:cubicBezTo>
                    <a:pt x="23258" y="18443"/>
                    <a:pt x="23434" y="18317"/>
                    <a:pt x="23584" y="18217"/>
                  </a:cubicBezTo>
                  <a:cubicBezTo>
                    <a:pt x="25088" y="17340"/>
                    <a:pt x="26366" y="16237"/>
                    <a:pt x="27344" y="14783"/>
                  </a:cubicBezTo>
                  <a:cubicBezTo>
                    <a:pt x="29248" y="11976"/>
                    <a:pt x="29274" y="8643"/>
                    <a:pt x="27394" y="5811"/>
                  </a:cubicBezTo>
                  <a:cubicBezTo>
                    <a:pt x="26717" y="4833"/>
                    <a:pt x="25915" y="3956"/>
                    <a:pt x="24938" y="3254"/>
                  </a:cubicBezTo>
                  <a:cubicBezTo>
                    <a:pt x="23659" y="2327"/>
                    <a:pt x="22356" y="1400"/>
                    <a:pt x="20727" y="1149"/>
                  </a:cubicBezTo>
                  <a:cubicBezTo>
                    <a:pt x="20702" y="1149"/>
                    <a:pt x="20677" y="1099"/>
                    <a:pt x="20627" y="1074"/>
                  </a:cubicBezTo>
                  <a:cubicBezTo>
                    <a:pt x="20401" y="974"/>
                    <a:pt x="20176" y="848"/>
                    <a:pt x="19925" y="773"/>
                  </a:cubicBezTo>
                  <a:cubicBezTo>
                    <a:pt x="18196" y="246"/>
                    <a:pt x="16435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2055900" y="4245650"/>
              <a:ext cx="207425" cy="125975"/>
            </a:xfrm>
            <a:custGeom>
              <a:avLst/>
              <a:gdLst/>
              <a:ahLst/>
              <a:cxnLst/>
              <a:rect l="l" t="t" r="r" b="b"/>
              <a:pathLst>
                <a:path w="8297" h="5039" extrusionOk="0">
                  <a:moveTo>
                    <a:pt x="8071" y="1"/>
                  </a:moveTo>
                  <a:cubicBezTo>
                    <a:pt x="7971" y="1"/>
                    <a:pt x="7820" y="176"/>
                    <a:pt x="7770" y="301"/>
                  </a:cubicBezTo>
                  <a:cubicBezTo>
                    <a:pt x="7695" y="427"/>
                    <a:pt x="7695" y="602"/>
                    <a:pt x="7670" y="778"/>
                  </a:cubicBezTo>
                  <a:cubicBezTo>
                    <a:pt x="7469" y="1705"/>
                    <a:pt x="7169" y="2582"/>
                    <a:pt x="6567" y="3359"/>
                  </a:cubicBezTo>
                  <a:cubicBezTo>
                    <a:pt x="5998" y="4047"/>
                    <a:pt x="5293" y="4466"/>
                    <a:pt x="4369" y="4466"/>
                  </a:cubicBezTo>
                  <a:cubicBezTo>
                    <a:pt x="4317" y="4466"/>
                    <a:pt x="4265" y="4464"/>
                    <a:pt x="4211" y="4462"/>
                  </a:cubicBezTo>
                  <a:cubicBezTo>
                    <a:pt x="3660" y="4437"/>
                    <a:pt x="3159" y="4261"/>
                    <a:pt x="2682" y="4011"/>
                  </a:cubicBezTo>
                  <a:cubicBezTo>
                    <a:pt x="1905" y="3585"/>
                    <a:pt x="1304" y="3008"/>
                    <a:pt x="753" y="2357"/>
                  </a:cubicBezTo>
                  <a:cubicBezTo>
                    <a:pt x="652" y="2231"/>
                    <a:pt x="577" y="2081"/>
                    <a:pt x="452" y="2006"/>
                  </a:cubicBezTo>
                  <a:cubicBezTo>
                    <a:pt x="402" y="1981"/>
                    <a:pt x="333" y="1968"/>
                    <a:pt x="264" y="1968"/>
                  </a:cubicBezTo>
                  <a:cubicBezTo>
                    <a:pt x="195" y="1968"/>
                    <a:pt x="126" y="1981"/>
                    <a:pt x="76" y="2006"/>
                  </a:cubicBezTo>
                  <a:cubicBezTo>
                    <a:pt x="26" y="2031"/>
                    <a:pt x="1" y="2206"/>
                    <a:pt x="26" y="2306"/>
                  </a:cubicBezTo>
                  <a:cubicBezTo>
                    <a:pt x="26" y="2382"/>
                    <a:pt x="101" y="2457"/>
                    <a:pt x="151" y="2507"/>
                  </a:cubicBezTo>
                  <a:cubicBezTo>
                    <a:pt x="803" y="3359"/>
                    <a:pt x="1580" y="4086"/>
                    <a:pt x="2557" y="4587"/>
                  </a:cubicBezTo>
                  <a:cubicBezTo>
                    <a:pt x="3109" y="4888"/>
                    <a:pt x="3710" y="5038"/>
                    <a:pt x="4462" y="5038"/>
                  </a:cubicBezTo>
                  <a:cubicBezTo>
                    <a:pt x="5489" y="5038"/>
                    <a:pt x="6392" y="4512"/>
                    <a:pt x="7068" y="3635"/>
                  </a:cubicBezTo>
                  <a:cubicBezTo>
                    <a:pt x="7770" y="2707"/>
                    <a:pt x="8121" y="1655"/>
                    <a:pt x="8297" y="527"/>
                  </a:cubicBezTo>
                  <a:cubicBezTo>
                    <a:pt x="8297" y="477"/>
                    <a:pt x="8297" y="452"/>
                    <a:pt x="8297" y="402"/>
                  </a:cubicBezTo>
                  <a:cubicBezTo>
                    <a:pt x="8297" y="226"/>
                    <a:pt x="8297" y="1"/>
                    <a:pt x="8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1985100" y="4207825"/>
              <a:ext cx="33225" cy="45375"/>
            </a:xfrm>
            <a:custGeom>
              <a:avLst/>
              <a:gdLst/>
              <a:ahLst/>
              <a:cxnLst/>
              <a:rect l="l" t="t" r="r" b="b"/>
              <a:pathLst>
                <a:path w="1329" h="1815" extrusionOk="0">
                  <a:moveTo>
                    <a:pt x="681" y="0"/>
                  </a:moveTo>
                  <a:cubicBezTo>
                    <a:pt x="459" y="0"/>
                    <a:pt x="235" y="148"/>
                    <a:pt x="126" y="411"/>
                  </a:cubicBezTo>
                  <a:cubicBezTo>
                    <a:pt x="51" y="561"/>
                    <a:pt x="26" y="712"/>
                    <a:pt x="1" y="862"/>
                  </a:cubicBezTo>
                  <a:cubicBezTo>
                    <a:pt x="1" y="1338"/>
                    <a:pt x="352" y="1814"/>
                    <a:pt x="702" y="1814"/>
                  </a:cubicBezTo>
                  <a:cubicBezTo>
                    <a:pt x="1003" y="1814"/>
                    <a:pt x="1329" y="1363"/>
                    <a:pt x="1329" y="837"/>
                  </a:cubicBezTo>
                  <a:cubicBezTo>
                    <a:pt x="1329" y="787"/>
                    <a:pt x="1329" y="661"/>
                    <a:pt x="1279" y="536"/>
                  </a:cubicBezTo>
                  <a:cubicBezTo>
                    <a:pt x="1204" y="286"/>
                    <a:pt x="1078" y="60"/>
                    <a:pt x="778" y="10"/>
                  </a:cubicBezTo>
                  <a:cubicBezTo>
                    <a:pt x="746" y="3"/>
                    <a:pt x="713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2232600" y="4164800"/>
              <a:ext cx="33225" cy="37650"/>
            </a:xfrm>
            <a:custGeom>
              <a:avLst/>
              <a:gdLst/>
              <a:ahLst/>
              <a:cxnLst/>
              <a:rect l="l" t="t" r="r" b="b"/>
              <a:pathLst>
                <a:path w="1329" h="1506" extrusionOk="0">
                  <a:moveTo>
                    <a:pt x="637" y="0"/>
                  </a:moveTo>
                  <a:cubicBezTo>
                    <a:pt x="280" y="0"/>
                    <a:pt x="0" y="319"/>
                    <a:pt x="0" y="778"/>
                  </a:cubicBezTo>
                  <a:cubicBezTo>
                    <a:pt x="0" y="1230"/>
                    <a:pt x="226" y="1505"/>
                    <a:pt x="602" y="1505"/>
                  </a:cubicBezTo>
                  <a:cubicBezTo>
                    <a:pt x="978" y="1505"/>
                    <a:pt x="1304" y="1154"/>
                    <a:pt x="1304" y="753"/>
                  </a:cubicBezTo>
                  <a:cubicBezTo>
                    <a:pt x="1329" y="377"/>
                    <a:pt x="1003" y="27"/>
                    <a:pt x="677" y="2"/>
                  </a:cubicBezTo>
                  <a:cubicBezTo>
                    <a:pt x="664" y="1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20" y="1305358"/>
            <a:ext cx="2713887" cy="2713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70" name="Google Shape;1970;p42"/>
          <p:cNvSpPr txBox="1">
            <a:spLocks noGrp="1"/>
          </p:cNvSpPr>
          <p:nvPr>
            <p:ph type="subTitle" idx="1"/>
          </p:nvPr>
        </p:nvSpPr>
        <p:spPr>
          <a:xfrm>
            <a:off x="629394" y="1274191"/>
            <a:ext cx="5409897" cy="1821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lang="sr-Latn-RS" sz="13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Sloboda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osnovno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ljudsko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pravo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koje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omogućava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pojedincima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izraze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svoja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mišljenja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ideje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bez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straha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od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cenzure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ili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kazne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 To je </a:t>
            </a:r>
            <a:r>
              <a:rPr lang="sr-Latn-RS" sz="1300" dirty="0" smtClean="0">
                <a:solidFill>
                  <a:schemeClr val="bg2">
                    <a:lumMod val="10000"/>
                  </a:schemeClr>
                </a:solidFill>
              </a:rPr>
              <a:t>temelj </a:t>
            </a:r>
            <a:r>
              <a:rPr lang="en-US" sz="1300" dirty="0" err="1" smtClean="0">
                <a:solidFill>
                  <a:schemeClr val="bg2">
                    <a:lumMod val="10000"/>
                  </a:schemeClr>
                </a:solidFill>
              </a:rPr>
              <a:t>demokratije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vitalna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komponenta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slobodnog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društva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Bez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slobode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pojedinci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ne bi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mogli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izraze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svoje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brige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izraze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svoju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kreativnost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ili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ospore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autoritet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Omogućava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nam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da se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uključimo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u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smislen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dijalog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delimo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znanje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negujemo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inovacije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971" name="Google Shape;1971;p42"/>
          <p:cNvSpPr txBox="1">
            <a:spLocks noGrp="1"/>
          </p:cNvSpPr>
          <p:nvPr>
            <p:ph type="title"/>
          </p:nvPr>
        </p:nvSpPr>
        <p:spPr>
          <a:xfrm>
            <a:off x="711075" y="3219525"/>
            <a:ext cx="5134200" cy="5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b="1" u="sng" dirty="0" smtClean="0">
                <a:solidFill>
                  <a:schemeClr val="bg2">
                    <a:lumMod val="10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Sloboda govora</a:t>
            </a:r>
            <a:endParaRPr sz="3200" b="1" u="sng" dirty="0">
              <a:solidFill>
                <a:schemeClr val="bg2">
                  <a:lumMod val="10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63"/>
          <p:cNvSpPr txBox="1">
            <a:spLocks noGrp="1"/>
          </p:cNvSpPr>
          <p:nvPr>
            <p:ph type="ctrTitle"/>
          </p:nvPr>
        </p:nvSpPr>
        <p:spPr>
          <a:xfrm>
            <a:off x="713250" y="446075"/>
            <a:ext cx="77175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b="1" u="sng" dirty="0" smtClean="0">
                <a:latin typeface="Amatic SC" panose="020B0604020202020204" charset="-79"/>
                <a:cs typeface="Amatic SC" panose="020B0604020202020204" charset="-79"/>
              </a:rPr>
              <a:t>Povezanost između cenzure i slobode govora</a:t>
            </a:r>
            <a:endParaRPr sz="3200" b="1" u="sng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2928" name="Google Shape;2928;p63"/>
          <p:cNvSpPr txBox="1">
            <a:spLocks noGrp="1"/>
          </p:cNvSpPr>
          <p:nvPr>
            <p:ph type="body" idx="1"/>
          </p:nvPr>
        </p:nvSpPr>
        <p:spPr>
          <a:xfrm>
            <a:off x="1111714" y="1450988"/>
            <a:ext cx="6957000" cy="25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Iako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sloboda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suštinsko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pravo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ono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nije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apsolutno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Postoje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ograničenja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ono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reći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kao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mržnje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podsticanje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nasilje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kleveta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Ova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ograničenja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neophodna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bi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zaštitila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prava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dostojanstvo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drugih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sprečila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šteta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254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Međutim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često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vodi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debata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o tome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povući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granicu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između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slobode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štetnog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govora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Zahteva</a:t>
            </a:r>
            <a:r>
              <a:rPr lang="sr-Latn-RS" dirty="0" smtClean="0">
                <a:solidFill>
                  <a:schemeClr val="bg2">
                    <a:lumMod val="10000"/>
                  </a:schemeClr>
                </a:solidFill>
              </a:rPr>
              <a:t>no je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pažljivo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razmatranje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balans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kako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bi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osiguralo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legitimno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izražavanje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nije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ugušeno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a da 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istovremeno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spreči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nanošenje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štete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zaštite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ranjive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grupe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929" name="Google Shape;2929;p63"/>
          <p:cNvGrpSpPr/>
          <p:nvPr/>
        </p:nvGrpSpPr>
        <p:grpSpPr>
          <a:xfrm flipH="1">
            <a:off x="415757" y="1449335"/>
            <a:ext cx="531539" cy="3091388"/>
            <a:chOff x="8167932" y="1504647"/>
            <a:chExt cx="531539" cy="3091388"/>
          </a:xfrm>
        </p:grpSpPr>
        <p:grpSp>
          <p:nvGrpSpPr>
            <p:cNvPr id="2930" name="Google Shape;2930;p63"/>
            <p:cNvGrpSpPr/>
            <p:nvPr/>
          </p:nvGrpSpPr>
          <p:grpSpPr>
            <a:xfrm flipH="1">
              <a:off x="8167932" y="1504647"/>
              <a:ext cx="531539" cy="155710"/>
              <a:chOff x="1780525" y="2859350"/>
              <a:chExt cx="387250" cy="113450"/>
            </a:xfrm>
          </p:grpSpPr>
          <p:sp>
            <p:nvSpPr>
              <p:cNvPr id="2931" name="Google Shape;2931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4" name="Google Shape;2934;p63"/>
            <p:cNvGrpSpPr/>
            <p:nvPr/>
          </p:nvGrpSpPr>
          <p:grpSpPr>
            <a:xfrm flipH="1">
              <a:off x="8167932" y="1798215"/>
              <a:ext cx="531539" cy="155710"/>
              <a:chOff x="1780525" y="2859350"/>
              <a:chExt cx="387250" cy="113450"/>
            </a:xfrm>
          </p:grpSpPr>
          <p:sp>
            <p:nvSpPr>
              <p:cNvPr id="2935" name="Google Shape;2935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8" name="Google Shape;2938;p63"/>
            <p:cNvGrpSpPr/>
            <p:nvPr/>
          </p:nvGrpSpPr>
          <p:grpSpPr>
            <a:xfrm flipH="1">
              <a:off x="8167932" y="2091783"/>
              <a:ext cx="531539" cy="155710"/>
              <a:chOff x="1780525" y="2859350"/>
              <a:chExt cx="387250" cy="113450"/>
            </a:xfrm>
          </p:grpSpPr>
          <p:sp>
            <p:nvSpPr>
              <p:cNvPr id="2939" name="Google Shape;2939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63"/>
            <p:cNvGrpSpPr/>
            <p:nvPr/>
          </p:nvGrpSpPr>
          <p:grpSpPr>
            <a:xfrm flipH="1">
              <a:off x="8167932" y="2385351"/>
              <a:ext cx="531539" cy="155710"/>
              <a:chOff x="1780525" y="2859350"/>
              <a:chExt cx="387250" cy="113450"/>
            </a:xfrm>
          </p:grpSpPr>
          <p:sp>
            <p:nvSpPr>
              <p:cNvPr id="2943" name="Google Shape;2943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6" name="Google Shape;2946;p63"/>
            <p:cNvGrpSpPr/>
            <p:nvPr/>
          </p:nvGrpSpPr>
          <p:grpSpPr>
            <a:xfrm flipH="1">
              <a:off x="8167932" y="2678918"/>
              <a:ext cx="531539" cy="155710"/>
              <a:chOff x="1780525" y="2859350"/>
              <a:chExt cx="387250" cy="113450"/>
            </a:xfrm>
          </p:grpSpPr>
          <p:sp>
            <p:nvSpPr>
              <p:cNvPr id="2947" name="Google Shape;2947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0" name="Google Shape;2950;p63"/>
            <p:cNvGrpSpPr/>
            <p:nvPr/>
          </p:nvGrpSpPr>
          <p:grpSpPr>
            <a:xfrm flipH="1">
              <a:off x="8167932" y="2972486"/>
              <a:ext cx="531539" cy="155710"/>
              <a:chOff x="1780525" y="2859350"/>
              <a:chExt cx="387250" cy="113450"/>
            </a:xfrm>
          </p:grpSpPr>
          <p:sp>
            <p:nvSpPr>
              <p:cNvPr id="2951" name="Google Shape;2951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63"/>
            <p:cNvGrpSpPr/>
            <p:nvPr/>
          </p:nvGrpSpPr>
          <p:grpSpPr>
            <a:xfrm flipH="1">
              <a:off x="8167932" y="3266054"/>
              <a:ext cx="531539" cy="155710"/>
              <a:chOff x="1780525" y="2859350"/>
              <a:chExt cx="387250" cy="113450"/>
            </a:xfrm>
          </p:grpSpPr>
          <p:sp>
            <p:nvSpPr>
              <p:cNvPr id="2955" name="Google Shape;2955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8" name="Google Shape;2958;p63"/>
            <p:cNvGrpSpPr/>
            <p:nvPr/>
          </p:nvGrpSpPr>
          <p:grpSpPr>
            <a:xfrm flipH="1">
              <a:off x="8167932" y="3559622"/>
              <a:ext cx="531539" cy="155710"/>
              <a:chOff x="1780525" y="2859350"/>
              <a:chExt cx="387250" cy="113450"/>
            </a:xfrm>
          </p:grpSpPr>
          <p:sp>
            <p:nvSpPr>
              <p:cNvPr id="2959" name="Google Shape;2959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2" name="Google Shape;2962;p63"/>
            <p:cNvGrpSpPr/>
            <p:nvPr/>
          </p:nvGrpSpPr>
          <p:grpSpPr>
            <a:xfrm flipH="1">
              <a:off x="8167932" y="3853189"/>
              <a:ext cx="531539" cy="155710"/>
              <a:chOff x="1780525" y="2859350"/>
              <a:chExt cx="387250" cy="113450"/>
            </a:xfrm>
          </p:grpSpPr>
          <p:sp>
            <p:nvSpPr>
              <p:cNvPr id="2963" name="Google Shape;2963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63"/>
            <p:cNvGrpSpPr/>
            <p:nvPr/>
          </p:nvGrpSpPr>
          <p:grpSpPr>
            <a:xfrm flipH="1">
              <a:off x="8167932" y="4146757"/>
              <a:ext cx="531539" cy="155710"/>
              <a:chOff x="1780525" y="2859350"/>
              <a:chExt cx="387250" cy="113450"/>
            </a:xfrm>
          </p:grpSpPr>
          <p:sp>
            <p:nvSpPr>
              <p:cNvPr id="2967" name="Google Shape;2967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0" name="Google Shape;2970;p63"/>
            <p:cNvGrpSpPr/>
            <p:nvPr/>
          </p:nvGrpSpPr>
          <p:grpSpPr>
            <a:xfrm flipH="1">
              <a:off x="8167932" y="4440325"/>
              <a:ext cx="531539" cy="155710"/>
              <a:chOff x="1780525" y="2859350"/>
              <a:chExt cx="387250" cy="113450"/>
            </a:xfrm>
          </p:grpSpPr>
          <p:sp>
            <p:nvSpPr>
              <p:cNvPr id="2971" name="Google Shape;2971;p63"/>
              <p:cNvSpPr/>
              <p:nvPr/>
            </p:nvSpPr>
            <p:spPr>
              <a:xfrm rot="-5400000">
                <a:off x="2078463" y="2883488"/>
                <a:ext cx="1134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2607" extrusionOk="0">
                    <a:moveTo>
                      <a:pt x="1" y="2607"/>
                    </a:moveTo>
                    <a:lnTo>
                      <a:pt x="4537" y="2607"/>
                    </a:lnTo>
                    <a:lnTo>
                      <a:pt x="453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>
                  <a:alpha val="60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3"/>
              <p:cNvSpPr/>
              <p:nvPr/>
            </p:nvSpPr>
            <p:spPr>
              <a:xfrm rot="-5400000">
                <a:off x="1950025" y="27575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301" y="1"/>
                      <a:pt x="0" y="302"/>
                      <a:pt x="0" y="653"/>
                    </a:cubicBezTo>
                    <a:lnTo>
                      <a:pt x="0" y="14237"/>
                    </a:lnTo>
                    <a:cubicBezTo>
                      <a:pt x="0" y="14588"/>
                      <a:pt x="301" y="14863"/>
                      <a:pt x="652" y="14863"/>
                    </a:cubicBezTo>
                    <a:cubicBezTo>
                      <a:pt x="1003" y="14863"/>
                      <a:pt x="1303" y="14588"/>
                      <a:pt x="1303" y="14237"/>
                    </a:cubicBezTo>
                    <a:lnTo>
                      <a:pt x="1303" y="653"/>
                    </a:lnTo>
                    <a:cubicBezTo>
                      <a:pt x="1303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3"/>
              <p:cNvSpPr/>
              <p:nvPr/>
            </p:nvSpPr>
            <p:spPr>
              <a:xfrm rot="-5400000">
                <a:off x="1950025" y="2703025"/>
                <a:ext cx="32600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4864" extrusionOk="0">
                    <a:moveTo>
                      <a:pt x="652" y="1"/>
                    </a:moveTo>
                    <a:cubicBezTo>
                      <a:pt x="276" y="1"/>
                      <a:pt x="1" y="302"/>
                      <a:pt x="1" y="653"/>
                    </a:cubicBezTo>
                    <a:lnTo>
                      <a:pt x="1" y="14237"/>
                    </a:lnTo>
                    <a:cubicBezTo>
                      <a:pt x="1" y="14588"/>
                      <a:pt x="276" y="14863"/>
                      <a:pt x="652" y="14863"/>
                    </a:cubicBezTo>
                    <a:cubicBezTo>
                      <a:pt x="1003" y="14863"/>
                      <a:pt x="1304" y="14588"/>
                      <a:pt x="1304" y="14237"/>
                    </a:cubicBezTo>
                    <a:lnTo>
                      <a:pt x="1304" y="653"/>
                    </a:lnTo>
                    <a:cubicBezTo>
                      <a:pt x="1304" y="302"/>
                      <a:pt x="1003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6" name="Google Shape;2976;p63"/>
          <p:cNvGrpSpPr/>
          <p:nvPr/>
        </p:nvGrpSpPr>
        <p:grpSpPr>
          <a:xfrm>
            <a:off x="5946683" y="4134210"/>
            <a:ext cx="2575134" cy="621779"/>
            <a:chOff x="2525200" y="826325"/>
            <a:chExt cx="1399225" cy="337850"/>
          </a:xfrm>
        </p:grpSpPr>
        <p:sp>
          <p:nvSpPr>
            <p:cNvPr id="2977" name="Google Shape;2977;p63"/>
            <p:cNvSpPr/>
            <p:nvPr/>
          </p:nvSpPr>
          <p:spPr>
            <a:xfrm>
              <a:off x="2563450" y="898225"/>
              <a:ext cx="1149275" cy="85250"/>
            </a:xfrm>
            <a:custGeom>
              <a:avLst/>
              <a:gdLst/>
              <a:ahLst/>
              <a:cxnLst/>
              <a:rect l="l" t="t" r="r" b="b"/>
              <a:pathLst>
                <a:path w="45971" h="3410" extrusionOk="0">
                  <a:moveTo>
                    <a:pt x="17256" y="1507"/>
                  </a:moveTo>
                  <a:lnTo>
                    <a:pt x="17256" y="1507"/>
                  </a:lnTo>
                  <a:cubicBezTo>
                    <a:pt x="17256" y="1507"/>
                    <a:pt x="17279" y="1530"/>
                    <a:pt x="17279" y="1530"/>
                  </a:cubicBezTo>
                  <a:cubicBezTo>
                    <a:pt x="17279" y="1507"/>
                    <a:pt x="17256" y="1507"/>
                    <a:pt x="17256" y="1507"/>
                  </a:cubicBezTo>
                  <a:close/>
                  <a:moveTo>
                    <a:pt x="33690" y="2055"/>
                  </a:moveTo>
                  <a:cubicBezTo>
                    <a:pt x="33690" y="2055"/>
                    <a:pt x="33667" y="2055"/>
                    <a:pt x="33667" y="2078"/>
                  </a:cubicBezTo>
                  <a:cubicBezTo>
                    <a:pt x="33690" y="2055"/>
                    <a:pt x="33690" y="2055"/>
                    <a:pt x="33690" y="2055"/>
                  </a:cubicBezTo>
                  <a:close/>
                  <a:moveTo>
                    <a:pt x="32229" y="2580"/>
                  </a:moveTo>
                  <a:cubicBezTo>
                    <a:pt x="32218" y="2580"/>
                    <a:pt x="32212" y="2585"/>
                    <a:pt x="32207" y="2591"/>
                  </a:cubicBezTo>
                  <a:lnTo>
                    <a:pt x="32207" y="2591"/>
                  </a:lnTo>
                  <a:lnTo>
                    <a:pt x="32229" y="2580"/>
                  </a:lnTo>
                  <a:close/>
                  <a:moveTo>
                    <a:pt x="411" y="0"/>
                  </a:moveTo>
                  <a:cubicBezTo>
                    <a:pt x="365" y="0"/>
                    <a:pt x="320" y="0"/>
                    <a:pt x="274" y="23"/>
                  </a:cubicBezTo>
                  <a:cubicBezTo>
                    <a:pt x="183" y="46"/>
                    <a:pt x="114" y="115"/>
                    <a:pt x="69" y="206"/>
                  </a:cubicBezTo>
                  <a:cubicBezTo>
                    <a:pt x="23" y="297"/>
                    <a:pt x="0" y="411"/>
                    <a:pt x="46" y="503"/>
                  </a:cubicBezTo>
                  <a:cubicBezTo>
                    <a:pt x="69" y="617"/>
                    <a:pt x="137" y="662"/>
                    <a:pt x="228" y="731"/>
                  </a:cubicBezTo>
                  <a:cubicBezTo>
                    <a:pt x="685" y="1028"/>
                    <a:pt x="1141" y="1302"/>
                    <a:pt x="1621" y="1530"/>
                  </a:cubicBezTo>
                  <a:cubicBezTo>
                    <a:pt x="2054" y="1758"/>
                    <a:pt x="2511" y="1941"/>
                    <a:pt x="2990" y="2100"/>
                  </a:cubicBezTo>
                  <a:cubicBezTo>
                    <a:pt x="3796" y="2376"/>
                    <a:pt x="4640" y="2514"/>
                    <a:pt x="5506" y="2514"/>
                  </a:cubicBezTo>
                  <a:cubicBezTo>
                    <a:pt x="5573" y="2514"/>
                    <a:pt x="5640" y="2513"/>
                    <a:pt x="5706" y="2511"/>
                  </a:cubicBezTo>
                  <a:cubicBezTo>
                    <a:pt x="6642" y="2488"/>
                    <a:pt x="7578" y="2283"/>
                    <a:pt x="8491" y="2009"/>
                  </a:cubicBezTo>
                  <a:cubicBezTo>
                    <a:pt x="8993" y="1849"/>
                    <a:pt x="9495" y="1644"/>
                    <a:pt x="9975" y="1461"/>
                  </a:cubicBezTo>
                  <a:cubicBezTo>
                    <a:pt x="10477" y="1256"/>
                    <a:pt x="10979" y="1096"/>
                    <a:pt x="11481" y="1005"/>
                  </a:cubicBezTo>
                  <a:cubicBezTo>
                    <a:pt x="11827" y="955"/>
                    <a:pt x="12184" y="918"/>
                    <a:pt x="12536" y="918"/>
                  </a:cubicBezTo>
                  <a:cubicBezTo>
                    <a:pt x="12673" y="918"/>
                    <a:pt x="12808" y="924"/>
                    <a:pt x="12942" y="936"/>
                  </a:cubicBezTo>
                  <a:cubicBezTo>
                    <a:pt x="13558" y="1005"/>
                    <a:pt x="14152" y="1165"/>
                    <a:pt x="14745" y="1370"/>
                  </a:cubicBezTo>
                  <a:cubicBezTo>
                    <a:pt x="14700" y="1347"/>
                    <a:pt x="14677" y="1347"/>
                    <a:pt x="14654" y="1324"/>
                  </a:cubicBezTo>
                  <a:lnTo>
                    <a:pt x="14654" y="1324"/>
                  </a:lnTo>
                  <a:cubicBezTo>
                    <a:pt x="15499" y="1644"/>
                    <a:pt x="16343" y="2009"/>
                    <a:pt x="17210" y="2306"/>
                  </a:cubicBezTo>
                  <a:cubicBezTo>
                    <a:pt x="17690" y="2466"/>
                    <a:pt x="18146" y="2625"/>
                    <a:pt x="18648" y="2694"/>
                  </a:cubicBezTo>
                  <a:cubicBezTo>
                    <a:pt x="18865" y="2717"/>
                    <a:pt x="19082" y="2728"/>
                    <a:pt x="19299" y="2728"/>
                  </a:cubicBezTo>
                  <a:cubicBezTo>
                    <a:pt x="19516" y="2728"/>
                    <a:pt x="19733" y="2717"/>
                    <a:pt x="19949" y="2694"/>
                  </a:cubicBezTo>
                  <a:cubicBezTo>
                    <a:pt x="20771" y="2603"/>
                    <a:pt x="21547" y="2306"/>
                    <a:pt x="22300" y="1986"/>
                  </a:cubicBezTo>
                  <a:cubicBezTo>
                    <a:pt x="23031" y="1690"/>
                    <a:pt x="23784" y="1393"/>
                    <a:pt x="24560" y="1233"/>
                  </a:cubicBezTo>
                  <a:cubicBezTo>
                    <a:pt x="24834" y="1182"/>
                    <a:pt x="25108" y="1156"/>
                    <a:pt x="25382" y="1156"/>
                  </a:cubicBezTo>
                  <a:cubicBezTo>
                    <a:pt x="25473" y="1156"/>
                    <a:pt x="25564" y="1159"/>
                    <a:pt x="25656" y="1165"/>
                  </a:cubicBezTo>
                  <a:cubicBezTo>
                    <a:pt x="25975" y="1210"/>
                    <a:pt x="26318" y="1256"/>
                    <a:pt x="26637" y="1370"/>
                  </a:cubicBezTo>
                  <a:cubicBezTo>
                    <a:pt x="27322" y="1644"/>
                    <a:pt x="27938" y="2055"/>
                    <a:pt x="28577" y="2443"/>
                  </a:cubicBezTo>
                  <a:cubicBezTo>
                    <a:pt x="28897" y="2648"/>
                    <a:pt x="29217" y="2831"/>
                    <a:pt x="29559" y="2991"/>
                  </a:cubicBezTo>
                  <a:cubicBezTo>
                    <a:pt x="29924" y="3150"/>
                    <a:pt x="30335" y="3264"/>
                    <a:pt x="30723" y="3333"/>
                  </a:cubicBezTo>
                  <a:cubicBezTo>
                    <a:pt x="30997" y="3384"/>
                    <a:pt x="31284" y="3410"/>
                    <a:pt x="31564" y="3410"/>
                  </a:cubicBezTo>
                  <a:cubicBezTo>
                    <a:pt x="31657" y="3410"/>
                    <a:pt x="31750" y="3407"/>
                    <a:pt x="31841" y="3401"/>
                  </a:cubicBezTo>
                  <a:cubicBezTo>
                    <a:pt x="32184" y="3379"/>
                    <a:pt x="32503" y="3310"/>
                    <a:pt x="32823" y="3219"/>
                  </a:cubicBezTo>
                  <a:cubicBezTo>
                    <a:pt x="33485" y="3036"/>
                    <a:pt x="34101" y="2694"/>
                    <a:pt x="34695" y="2420"/>
                  </a:cubicBezTo>
                  <a:cubicBezTo>
                    <a:pt x="34672" y="2420"/>
                    <a:pt x="34649" y="2443"/>
                    <a:pt x="34603" y="2443"/>
                  </a:cubicBezTo>
                  <a:cubicBezTo>
                    <a:pt x="34946" y="2306"/>
                    <a:pt x="35288" y="2146"/>
                    <a:pt x="35630" y="2009"/>
                  </a:cubicBezTo>
                  <a:cubicBezTo>
                    <a:pt x="36018" y="1872"/>
                    <a:pt x="36429" y="1758"/>
                    <a:pt x="36863" y="1667"/>
                  </a:cubicBezTo>
                  <a:cubicBezTo>
                    <a:pt x="37310" y="1597"/>
                    <a:pt x="37758" y="1570"/>
                    <a:pt x="38205" y="1570"/>
                  </a:cubicBezTo>
                  <a:cubicBezTo>
                    <a:pt x="38488" y="1570"/>
                    <a:pt x="38771" y="1581"/>
                    <a:pt x="39054" y="1598"/>
                  </a:cubicBezTo>
                  <a:lnTo>
                    <a:pt x="39100" y="1598"/>
                  </a:lnTo>
                  <a:cubicBezTo>
                    <a:pt x="41268" y="1781"/>
                    <a:pt x="43391" y="2443"/>
                    <a:pt x="45605" y="2443"/>
                  </a:cubicBezTo>
                  <a:cubicBezTo>
                    <a:pt x="45811" y="2443"/>
                    <a:pt x="45970" y="2237"/>
                    <a:pt x="45970" y="2032"/>
                  </a:cubicBezTo>
                  <a:cubicBezTo>
                    <a:pt x="45947" y="1826"/>
                    <a:pt x="45765" y="1667"/>
                    <a:pt x="45559" y="1667"/>
                  </a:cubicBezTo>
                  <a:cubicBezTo>
                    <a:pt x="45466" y="1673"/>
                    <a:pt x="45372" y="1676"/>
                    <a:pt x="45279" y="1676"/>
                  </a:cubicBezTo>
                  <a:cubicBezTo>
                    <a:pt x="45053" y="1676"/>
                    <a:pt x="44827" y="1660"/>
                    <a:pt x="44601" y="1644"/>
                  </a:cubicBezTo>
                  <a:lnTo>
                    <a:pt x="44578" y="1644"/>
                  </a:lnTo>
                  <a:cubicBezTo>
                    <a:pt x="43619" y="1553"/>
                    <a:pt x="42683" y="1393"/>
                    <a:pt x="41748" y="1210"/>
                  </a:cubicBezTo>
                  <a:cubicBezTo>
                    <a:pt x="40789" y="1050"/>
                    <a:pt x="39830" y="891"/>
                    <a:pt x="38849" y="822"/>
                  </a:cubicBezTo>
                  <a:cubicBezTo>
                    <a:pt x="38667" y="814"/>
                    <a:pt x="38486" y="809"/>
                    <a:pt x="38305" y="809"/>
                  </a:cubicBezTo>
                  <a:cubicBezTo>
                    <a:pt x="37528" y="809"/>
                    <a:pt x="36754" y="893"/>
                    <a:pt x="35996" y="1096"/>
                  </a:cubicBezTo>
                  <a:cubicBezTo>
                    <a:pt x="35197" y="1302"/>
                    <a:pt x="34444" y="1690"/>
                    <a:pt x="33690" y="2055"/>
                  </a:cubicBezTo>
                  <a:cubicBezTo>
                    <a:pt x="33693" y="2055"/>
                    <a:pt x="33696" y="2054"/>
                    <a:pt x="33699" y="2054"/>
                  </a:cubicBezTo>
                  <a:lnTo>
                    <a:pt x="33699" y="2054"/>
                  </a:lnTo>
                  <a:cubicBezTo>
                    <a:pt x="33687" y="2061"/>
                    <a:pt x="33676" y="2069"/>
                    <a:pt x="33667" y="2078"/>
                  </a:cubicBezTo>
                  <a:cubicBezTo>
                    <a:pt x="33202" y="2299"/>
                    <a:pt x="32714" y="2478"/>
                    <a:pt x="32205" y="2593"/>
                  </a:cubicBezTo>
                  <a:lnTo>
                    <a:pt x="32205" y="2593"/>
                  </a:lnTo>
                  <a:cubicBezTo>
                    <a:pt x="32206" y="2592"/>
                    <a:pt x="32206" y="2592"/>
                    <a:pt x="32207" y="2591"/>
                  </a:cubicBezTo>
                  <a:lnTo>
                    <a:pt x="32207" y="2591"/>
                  </a:lnTo>
                  <a:lnTo>
                    <a:pt x="32202" y="2594"/>
                  </a:lnTo>
                  <a:lnTo>
                    <a:pt x="32202" y="2594"/>
                  </a:lnTo>
                  <a:cubicBezTo>
                    <a:pt x="32188" y="2597"/>
                    <a:pt x="32175" y="2600"/>
                    <a:pt x="32161" y="2603"/>
                  </a:cubicBezTo>
                  <a:cubicBezTo>
                    <a:pt x="31987" y="2629"/>
                    <a:pt x="31806" y="2640"/>
                    <a:pt x="31621" y="2640"/>
                  </a:cubicBezTo>
                  <a:cubicBezTo>
                    <a:pt x="31490" y="2640"/>
                    <a:pt x="31358" y="2635"/>
                    <a:pt x="31225" y="2625"/>
                  </a:cubicBezTo>
                  <a:cubicBezTo>
                    <a:pt x="30860" y="2603"/>
                    <a:pt x="30472" y="2511"/>
                    <a:pt x="30107" y="2397"/>
                  </a:cubicBezTo>
                  <a:cubicBezTo>
                    <a:pt x="29194" y="2055"/>
                    <a:pt x="28440" y="1416"/>
                    <a:pt x="27573" y="959"/>
                  </a:cubicBezTo>
                  <a:cubicBezTo>
                    <a:pt x="27139" y="731"/>
                    <a:pt x="26683" y="571"/>
                    <a:pt x="26204" y="480"/>
                  </a:cubicBezTo>
                  <a:cubicBezTo>
                    <a:pt x="25936" y="426"/>
                    <a:pt x="25669" y="404"/>
                    <a:pt x="25401" y="404"/>
                  </a:cubicBezTo>
                  <a:cubicBezTo>
                    <a:pt x="25212" y="404"/>
                    <a:pt x="25023" y="415"/>
                    <a:pt x="24834" y="434"/>
                  </a:cubicBezTo>
                  <a:cubicBezTo>
                    <a:pt x="23191" y="594"/>
                    <a:pt x="21775" y="1575"/>
                    <a:pt x="20155" y="1895"/>
                  </a:cubicBezTo>
                  <a:cubicBezTo>
                    <a:pt x="19864" y="1946"/>
                    <a:pt x="19586" y="1972"/>
                    <a:pt x="19301" y="1972"/>
                  </a:cubicBezTo>
                  <a:cubicBezTo>
                    <a:pt x="19206" y="1972"/>
                    <a:pt x="19111" y="1969"/>
                    <a:pt x="19014" y="1963"/>
                  </a:cubicBezTo>
                  <a:cubicBezTo>
                    <a:pt x="18420" y="1918"/>
                    <a:pt x="17850" y="1712"/>
                    <a:pt x="17279" y="1530"/>
                  </a:cubicBezTo>
                  <a:lnTo>
                    <a:pt x="17233" y="1507"/>
                  </a:lnTo>
                  <a:lnTo>
                    <a:pt x="17256" y="1507"/>
                  </a:lnTo>
                  <a:cubicBezTo>
                    <a:pt x="16457" y="1233"/>
                    <a:pt x="15681" y="891"/>
                    <a:pt x="14882" y="617"/>
                  </a:cubicBezTo>
                  <a:cubicBezTo>
                    <a:pt x="14517" y="480"/>
                    <a:pt x="14152" y="389"/>
                    <a:pt x="13764" y="297"/>
                  </a:cubicBezTo>
                  <a:cubicBezTo>
                    <a:pt x="13376" y="206"/>
                    <a:pt x="12965" y="160"/>
                    <a:pt x="12577" y="160"/>
                  </a:cubicBezTo>
                  <a:cubicBezTo>
                    <a:pt x="12535" y="159"/>
                    <a:pt x="12494" y="159"/>
                    <a:pt x="12453" y="159"/>
                  </a:cubicBezTo>
                  <a:cubicBezTo>
                    <a:pt x="11514" y="159"/>
                    <a:pt x="10599" y="403"/>
                    <a:pt x="9747" y="731"/>
                  </a:cubicBezTo>
                  <a:cubicBezTo>
                    <a:pt x="9495" y="822"/>
                    <a:pt x="9244" y="936"/>
                    <a:pt x="8993" y="1028"/>
                  </a:cubicBezTo>
                  <a:cubicBezTo>
                    <a:pt x="8742" y="1119"/>
                    <a:pt x="8491" y="1210"/>
                    <a:pt x="8263" y="1279"/>
                  </a:cubicBezTo>
                  <a:cubicBezTo>
                    <a:pt x="7829" y="1416"/>
                    <a:pt x="7373" y="1530"/>
                    <a:pt x="6916" y="1621"/>
                  </a:cubicBezTo>
                  <a:cubicBezTo>
                    <a:pt x="6425" y="1706"/>
                    <a:pt x="5922" y="1753"/>
                    <a:pt x="5424" y="1753"/>
                  </a:cubicBezTo>
                  <a:cubicBezTo>
                    <a:pt x="5251" y="1753"/>
                    <a:pt x="5079" y="1747"/>
                    <a:pt x="4908" y="1735"/>
                  </a:cubicBezTo>
                  <a:cubicBezTo>
                    <a:pt x="4268" y="1667"/>
                    <a:pt x="3652" y="1530"/>
                    <a:pt x="3036" y="1324"/>
                  </a:cubicBezTo>
                  <a:cubicBezTo>
                    <a:pt x="2169" y="1005"/>
                    <a:pt x="1347" y="571"/>
                    <a:pt x="571" y="46"/>
                  </a:cubicBezTo>
                  <a:cubicBezTo>
                    <a:pt x="525" y="23"/>
                    <a:pt x="47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2525200" y="1008350"/>
              <a:ext cx="1211475" cy="81275"/>
            </a:xfrm>
            <a:custGeom>
              <a:avLst/>
              <a:gdLst/>
              <a:ahLst/>
              <a:cxnLst/>
              <a:rect l="l" t="t" r="r" b="b"/>
              <a:pathLst>
                <a:path w="48459" h="3251" extrusionOk="0">
                  <a:moveTo>
                    <a:pt x="13947" y="1"/>
                  </a:moveTo>
                  <a:cubicBezTo>
                    <a:pt x="13673" y="1"/>
                    <a:pt x="13422" y="1"/>
                    <a:pt x="13148" y="46"/>
                  </a:cubicBezTo>
                  <a:cubicBezTo>
                    <a:pt x="12623" y="115"/>
                    <a:pt x="12121" y="252"/>
                    <a:pt x="11619" y="434"/>
                  </a:cubicBezTo>
                  <a:cubicBezTo>
                    <a:pt x="10615" y="845"/>
                    <a:pt x="9816" y="1599"/>
                    <a:pt x="8857" y="2078"/>
                  </a:cubicBezTo>
                  <a:cubicBezTo>
                    <a:pt x="8492" y="2238"/>
                    <a:pt x="8127" y="2352"/>
                    <a:pt x="7739" y="2420"/>
                  </a:cubicBezTo>
                  <a:cubicBezTo>
                    <a:pt x="7413" y="2472"/>
                    <a:pt x="7075" y="2497"/>
                    <a:pt x="6734" y="2497"/>
                  </a:cubicBezTo>
                  <a:cubicBezTo>
                    <a:pt x="6620" y="2497"/>
                    <a:pt x="6506" y="2494"/>
                    <a:pt x="6392" y="2489"/>
                  </a:cubicBezTo>
                  <a:cubicBezTo>
                    <a:pt x="5662" y="2420"/>
                    <a:pt x="4931" y="2238"/>
                    <a:pt x="4246" y="1987"/>
                  </a:cubicBezTo>
                  <a:cubicBezTo>
                    <a:pt x="2968" y="1530"/>
                    <a:pt x="1781" y="891"/>
                    <a:pt x="594" y="252"/>
                  </a:cubicBezTo>
                  <a:cubicBezTo>
                    <a:pt x="540" y="225"/>
                    <a:pt x="481" y="212"/>
                    <a:pt x="423" y="212"/>
                  </a:cubicBezTo>
                  <a:cubicBezTo>
                    <a:pt x="288" y="212"/>
                    <a:pt x="156" y="283"/>
                    <a:pt x="92" y="412"/>
                  </a:cubicBezTo>
                  <a:cubicBezTo>
                    <a:pt x="1" y="617"/>
                    <a:pt x="69" y="822"/>
                    <a:pt x="252" y="937"/>
                  </a:cubicBezTo>
                  <a:cubicBezTo>
                    <a:pt x="1165" y="1439"/>
                    <a:pt x="2101" y="1918"/>
                    <a:pt x="3037" y="2329"/>
                  </a:cubicBezTo>
                  <a:cubicBezTo>
                    <a:pt x="4041" y="2763"/>
                    <a:pt x="5091" y="3105"/>
                    <a:pt x="6164" y="3219"/>
                  </a:cubicBezTo>
                  <a:cubicBezTo>
                    <a:pt x="6400" y="3240"/>
                    <a:pt x="6631" y="3251"/>
                    <a:pt x="6860" y="3251"/>
                  </a:cubicBezTo>
                  <a:cubicBezTo>
                    <a:pt x="7140" y="3251"/>
                    <a:pt x="7417" y="3234"/>
                    <a:pt x="7693" y="3196"/>
                  </a:cubicBezTo>
                  <a:cubicBezTo>
                    <a:pt x="7967" y="3173"/>
                    <a:pt x="8241" y="3105"/>
                    <a:pt x="8492" y="3037"/>
                  </a:cubicBezTo>
                  <a:cubicBezTo>
                    <a:pt x="8743" y="2968"/>
                    <a:pt x="8971" y="2854"/>
                    <a:pt x="9199" y="2763"/>
                  </a:cubicBezTo>
                  <a:cubicBezTo>
                    <a:pt x="10090" y="2329"/>
                    <a:pt x="10820" y="1667"/>
                    <a:pt x="11710" y="1233"/>
                  </a:cubicBezTo>
                  <a:cubicBezTo>
                    <a:pt x="12121" y="1051"/>
                    <a:pt x="12555" y="914"/>
                    <a:pt x="13011" y="822"/>
                  </a:cubicBezTo>
                  <a:cubicBezTo>
                    <a:pt x="13306" y="778"/>
                    <a:pt x="13601" y="753"/>
                    <a:pt x="13896" y="753"/>
                  </a:cubicBezTo>
                  <a:cubicBezTo>
                    <a:pt x="14057" y="753"/>
                    <a:pt x="14219" y="761"/>
                    <a:pt x="14381" y="777"/>
                  </a:cubicBezTo>
                  <a:cubicBezTo>
                    <a:pt x="15066" y="822"/>
                    <a:pt x="15727" y="1005"/>
                    <a:pt x="16367" y="1233"/>
                  </a:cubicBezTo>
                  <a:cubicBezTo>
                    <a:pt x="17987" y="1804"/>
                    <a:pt x="19494" y="2648"/>
                    <a:pt x="21206" y="2900"/>
                  </a:cubicBezTo>
                  <a:cubicBezTo>
                    <a:pt x="21515" y="2944"/>
                    <a:pt x="21825" y="2969"/>
                    <a:pt x="22128" y="2969"/>
                  </a:cubicBezTo>
                  <a:cubicBezTo>
                    <a:pt x="22294" y="2969"/>
                    <a:pt x="22459" y="2961"/>
                    <a:pt x="22621" y="2945"/>
                  </a:cubicBezTo>
                  <a:cubicBezTo>
                    <a:pt x="23191" y="2922"/>
                    <a:pt x="23739" y="2808"/>
                    <a:pt x="24264" y="2648"/>
                  </a:cubicBezTo>
                  <a:cubicBezTo>
                    <a:pt x="25337" y="2352"/>
                    <a:pt x="26364" y="1895"/>
                    <a:pt x="27460" y="1690"/>
                  </a:cubicBezTo>
                  <a:cubicBezTo>
                    <a:pt x="27802" y="1638"/>
                    <a:pt x="28132" y="1613"/>
                    <a:pt x="28468" y="1613"/>
                  </a:cubicBezTo>
                  <a:cubicBezTo>
                    <a:pt x="28580" y="1613"/>
                    <a:pt x="28692" y="1616"/>
                    <a:pt x="28806" y="1621"/>
                  </a:cubicBezTo>
                  <a:cubicBezTo>
                    <a:pt x="29651" y="1713"/>
                    <a:pt x="30473" y="1964"/>
                    <a:pt x="31272" y="2215"/>
                  </a:cubicBezTo>
                  <a:cubicBezTo>
                    <a:pt x="31682" y="2329"/>
                    <a:pt x="32093" y="2443"/>
                    <a:pt x="32527" y="2534"/>
                  </a:cubicBezTo>
                  <a:cubicBezTo>
                    <a:pt x="32983" y="2648"/>
                    <a:pt x="33440" y="2694"/>
                    <a:pt x="33896" y="2717"/>
                  </a:cubicBezTo>
                  <a:cubicBezTo>
                    <a:pt x="34764" y="2717"/>
                    <a:pt x="35585" y="2489"/>
                    <a:pt x="36384" y="2169"/>
                  </a:cubicBezTo>
                  <a:cubicBezTo>
                    <a:pt x="37069" y="1872"/>
                    <a:pt x="37731" y="1553"/>
                    <a:pt x="38484" y="1416"/>
                  </a:cubicBezTo>
                  <a:cubicBezTo>
                    <a:pt x="38702" y="1382"/>
                    <a:pt x="38931" y="1361"/>
                    <a:pt x="39164" y="1361"/>
                  </a:cubicBezTo>
                  <a:cubicBezTo>
                    <a:pt x="39249" y="1361"/>
                    <a:pt x="39335" y="1364"/>
                    <a:pt x="39420" y="1370"/>
                  </a:cubicBezTo>
                  <a:cubicBezTo>
                    <a:pt x="39785" y="1393"/>
                    <a:pt x="40173" y="1484"/>
                    <a:pt x="40539" y="1621"/>
                  </a:cubicBezTo>
                  <a:cubicBezTo>
                    <a:pt x="41064" y="1804"/>
                    <a:pt x="41543" y="2055"/>
                    <a:pt x="42068" y="2283"/>
                  </a:cubicBezTo>
                  <a:cubicBezTo>
                    <a:pt x="42342" y="2397"/>
                    <a:pt x="42616" y="2512"/>
                    <a:pt x="42912" y="2580"/>
                  </a:cubicBezTo>
                  <a:cubicBezTo>
                    <a:pt x="43232" y="2671"/>
                    <a:pt x="43552" y="2694"/>
                    <a:pt x="43871" y="2717"/>
                  </a:cubicBezTo>
                  <a:cubicBezTo>
                    <a:pt x="43909" y="2718"/>
                    <a:pt x="43947" y="2719"/>
                    <a:pt x="43986" y="2719"/>
                  </a:cubicBezTo>
                  <a:cubicBezTo>
                    <a:pt x="44698" y="2719"/>
                    <a:pt x="45389" y="2519"/>
                    <a:pt x="46039" y="2238"/>
                  </a:cubicBezTo>
                  <a:cubicBezTo>
                    <a:pt x="46747" y="1941"/>
                    <a:pt x="47409" y="1599"/>
                    <a:pt x="48139" y="1393"/>
                  </a:cubicBezTo>
                  <a:cubicBezTo>
                    <a:pt x="48345" y="1347"/>
                    <a:pt x="48459" y="1119"/>
                    <a:pt x="48390" y="937"/>
                  </a:cubicBezTo>
                  <a:cubicBezTo>
                    <a:pt x="48336" y="772"/>
                    <a:pt x="48192" y="666"/>
                    <a:pt x="48032" y="666"/>
                  </a:cubicBezTo>
                  <a:cubicBezTo>
                    <a:pt x="47992" y="666"/>
                    <a:pt x="47952" y="672"/>
                    <a:pt x="47911" y="686"/>
                  </a:cubicBezTo>
                  <a:cubicBezTo>
                    <a:pt x="46770" y="982"/>
                    <a:pt x="45766" y="1667"/>
                    <a:pt x="44624" y="1895"/>
                  </a:cubicBezTo>
                  <a:cubicBezTo>
                    <a:pt x="44390" y="1929"/>
                    <a:pt x="44156" y="1950"/>
                    <a:pt x="43923" y="1950"/>
                  </a:cubicBezTo>
                  <a:cubicBezTo>
                    <a:pt x="43837" y="1950"/>
                    <a:pt x="43751" y="1947"/>
                    <a:pt x="43666" y="1941"/>
                  </a:cubicBezTo>
                  <a:cubicBezTo>
                    <a:pt x="43346" y="1918"/>
                    <a:pt x="43049" y="1827"/>
                    <a:pt x="42753" y="1735"/>
                  </a:cubicBezTo>
                  <a:cubicBezTo>
                    <a:pt x="42136" y="1507"/>
                    <a:pt x="41589" y="1210"/>
                    <a:pt x="40995" y="982"/>
                  </a:cubicBezTo>
                  <a:cubicBezTo>
                    <a:pt x="40653" y="845"/>
                    <a:pt x="40287" y="731"/>
                    <a:pt x="39922" y="663"/>
                  </a:cubicBezTo>
                  <a:cubicBezTo>
                    <a:pt x="39672" y="618"/>
                    <a:pt x="39421" y="593"/>
                    <a:pt x="39164" y="593"/>
                  </a:cubicBezTo>
                  <a:cubicBezTo>
                    <a:pt x="39024" y="593"/>
                    <a:pt x="38881" y="601"/>
                    <a:pt x="38735" y="617"/>
                  </a:cubicBezTo>
                  <a:cubicBezTo>
                    <a:pt x="38051" y="663"/>
                    <a:pt x="37389" y="914"/>
                    <a:pt x="36750" y="1188"/>
                  </a:cubicBezTo>
                  <a:cubicBezTo>
                    <a:pt x="36088" y="1462"/>
                    <a:pt x="35449" y="1735"/>
                    <a:pt x="34741" y="1872"/>
                  </a:cubicBezTo>
                  <a:cubicBezTo>
                    <a:pt x="34433" y="1924"/>
                    <a:pt x="34125" y="1949"/>
                    <a:pt x="33817" y="1949"/>
                  </a:cubicBezTo>
                  <a:cubicBezTo>
                    <a:pt x="33714" y="1949"/>
                    <a:pt x="33611" y="1947"/>
                    <a:pt x="33508" y="1941"/>
                  </a:cubicBezTo>
                  <a:cubicBezTo>
                    <a:pt x="32664" y="1850"/>
                    <a:pt x="31865" y="1599"/>
                    <a:pt x="31066" y="1347"/>
                  </a:cubicBezTo>
                  <a:cubicBezTo>
                    <a:pt x="30655" y="1233"/>
                    <a:pt x="30222" y="1119"/>
                    <a:pt x="29811" y="1005"/>
                  </a:cubicBezTo>
                  <a:cubicBezTo>
                    <a:pt x="29377" y="914"/>
                    <a:pt x="28920" y="868"/>
                    <a:pt x="28487" y="845"/>
                  </a:cubicBezTo>
                  <a:cubicBezTo>
                    <a:pt x="28448" y="844"/>
                    <a:pt x="28409" y="844"/>
                    <a:pt x="28370" y="844"/>
                  </a:cubicBezTo>
                  <a:cubicBezTo>
                    <a:pt x="27496" y="844"/>
                    <a:pt x="26624" y="1085"/>
                    <a:pt x="25793" y="1347"/>
                  </a:cubicBezTo>
                  <a:cubicBezTo>
                    <a:pt x="24949" y="1621"/>
                    <a:pt x="24104" y="1964"/>
                    <a:pt x="23214" y="2123"/>
                  </a:cubicBezTo>
                  <a:cubicBezTo>
                    <a:pt x="22864" y="2184"/>
                    <a:pt x="22524" y="2205"/>
                    <a:pt x="22188" y="2205"/>
                  </a:cubicBezTo>
                  <a:cubicBezTo>
                    <a:pt x="22020" y="2205"/>
                    <a:pt x="21852" y="2200"/>
                    <a:pt x="21685" y="2192"/>
                  </a:cubicBezTo>
                  <a:cubicBezTo>
                    <a:pt x="20977" y="2123"/>
                    <a:pt x="20293" y="1941"/>
                    <a:pt x="19608" y="1713"/>
                  </a:cubicBezTo>
                  <a:cubicBezTo>
                    <a:pt x="17964" y="1096"/>
                    <a:pt x="16367" y="206"/>
                    <a:pt x="14586" y="24"/>
                  </a:cubicBezTo>
                  <a:cubicBezTo>
                    <a:pt x="14381" y="1"/>
                    <a:pt x="14153" y="1"/>
                    <a:pt x="13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2525200" y="902800"/>
              <a:ext cx="113025" cy="133025"/>
            </a:xfrm>
            <a:custGeom>
              <a:avLst/>
              <a:gdLst/>
              <a:ahLst/>
              <a:cxnLst/>
              <a:rect l="l" t="t" r="r" b="b"/>
              <a:pathLst>
                <a:path w="4521" h="5321" extrusionOk="0">
                  <a:moveTo>
                    <a:pt x="1827" y="0"/>
                  </a:moveTo>
                  <a:cubicBezTo>
                    <a:pt x="1758" y="0"/>
                    <a:pt x="1690" y="0"/>
                    <a:pt x="1621" y="46"/>
                  </a:cubicBezTo>
                  <a:cubicBezTo>
                    <a:pt x="1462" y="160"/>
                    <a:pt x="1393" y="411"/>
                    <a:pt x="1530" y="571"/>
                  </a:cubicBezTo>
                  <a:cubicBezTo>
                    <a:pt x="2261" y="1621"/>
                    <a:pt x="2831" y="2762"/>
                    <a:pt x="3493" y="3858"/>
                  </a:cubicBezTo>
                  <a:cubicBezTo>
                    <a:pt x="2397" y="4017"/>
                    <a:pt x="1302" y="4109"/>
                    <a:pt x="275" y="4588"/>
                  </a:cubicBezTo>
                  <a:cubicBezTo>
                    <a:pt x="183" y="4634"/>
                    <a:pt x="115" y="4679"/>
                    <a:pt x="69" y="4771"/>
                  </a:cubicBezTo>
                  <a:cubicBezTo>
                    <a:pt x="24" y="4862"/>
                    <a:pt x="1" y="4953"/>
                    <a:pt x="46" y="5067"/>
                  </a:cubicBezTo>
                  <a:cubicBezTo>
                    <a:pt x="69" y="5159"/>
                    <a:pt x="138" y="5227"/>
                    <a:pt x="229" y="5273"/>
                  </a:cubicBezTo>
                  <a:cubicBezTo>
                    <a:pt x="271" y="5301"/>
                    <a:pt x="340" y="5320"/>
                    <a:pt x="402" y="5320"/>
                  </a:cubicBezTo>
                  <a:cubicBezTo>
                    <a:pt x="441" y="5320"/>
                    <a:pt x="477" y="5313"/>
                    <a:pt x="503" y="5296"/>
                  </a:cubicBezTo>
                  <a:cubicBezTo>
                    <a:pt x="1051" y="5067"/>
                    <a:pt x="1599" y="4908"/>
                    <a:pt x="2192" y="4816"/>
                  </a:cubicBezTo>
                  <a:lnTo>
                    <a:pt x="2078" y="4816"/>
                  </a:lnTo>
                  <a:cubicBezTo>
                    <a:pt x="2763" y="4702"/>
                    <a:pt x="3470" y="4656"/>
                    <a:pt x="4155" y="4542"/>
                  </a:cubicBezTo>
                  <a:cubicBezTo>
                    <a:pt x="4224" y="4542"/>
                    <a:pt x="4292" y="4519"/>
                    <a:pt x="4338" y="4474"/>
                  </a:cubicBezTo>
                  <a:cubicBezTo>
                    <a:pt x="4406" y="4428"/>
                    <a:pt x="4452" y="4383"/>
                    <a:pt x="4475" y="4337"/>
                  </a:cubicBezTo>
                  <a:cubicBezTo>
                    <a:pt x="4520" y="4200"/>
                    <a:pt x="4520" y="4063"/>
                    <a:pt x="4452" y="3949"/>
                  </a:cubicBezTo>
                  <a:cubicBezTo>
                    <a:pt x="3653" y="2716"/>
                    <a:pt x="3014" y="1370"/>
                    <a:pt x="2146" y="160"/>
                  </a:cubicBezTo>
                  <a:cubicBezTo>
                    <a:pt x="2078" y="46"/>
                    <a:pt x="1964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3687025" y="827475"/>
              <a:ext cx="26275" cy="133125"/>
            </a:xfrm>
            <a:custGeom>
              <a:avLst/>
              <a:gdLst/>
              <a:ahLst/>
              <a:cxnLst/>
              <a:rect l="l" t="t" r="r" b="b"/>
              <a:pathLst>
                <a:path w="1051" h="5325" extrusionOk="0">
                  <a:moveTo>
                    <a:pt x="365" y="0"/>
                  </a:moveTo>
                  <a:cubicBezTo>
                    <a:pt x="183" y="0"/>
                    <a:pt x="0" y="183"/>
                    <a:pt x="0" y="388"/>
                  </a:cubicBezTo>
                  <a:cubicBezTo>
                    <a:pt x="137" y="1917"/>
                    <a:pt x="274" y="3447"/>
                    <a:pt x="206" y="4976"/>
                  </a:cubicBezTo>
                  <a:cubicBezTo>
                    <a:pt x="206" y="5067"/>
                    <a:pt x="274" y="5159"/>
                    <a:pt x="343" y="5227"/>
                  </a:cubicBezTo>
                  <a:cubicBezTo>
                    <a:pt x="399" y="5283"/>
                    <a:pt x="471" y="5324"/>
                    <a:pt x="558" y="5324"/>
                  </a:cubicBezTo>
                  <a:cubicBezTo>
                    <a:pt x="577" y="5324"/>
                    <a:pt x="596" y="5322"/>
                    <a:pt x="616" y="5318"/>
                  </a:cubicBezTo>
                  <a:cubicBezTo>
                    <a:pt x="708" y="5318"/>
                    <a:pt x="799" y="5273"/>
                    <a:pt x="868" y="5204"/>
                  </a:cubicBezTo>
                  <a:cubicBezTo>
                    <a:pt x="936" y="5113"/>
                    <a:pt x="959" y="5022"/>
                    <a:pt x="959" y="4930"/>
                  </a:cubicBezTo>
                  <a:cubicBezTo>
                    <a:pt x="1050" y="3401"/>
                    <a:pt x="913" y="1872"/>
                    <a:pt x="776" y="365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3713825" y="1022625"/>
              <a:ext cx="21150" cy="136450"/>
            </a:xfrm>
            <a:custGeom>
              <a:avLst/>
              <a:gdLst/>
              <a:ahLst/>
              <a:cxnLst/>
              <a:rect l="l" t="t" r="r" b="b"/>
              <a:pathLst>
                <a:path w="846" h="5458" extrusionOk="0">
                  <a:moveTo>
                    <a:pt x="366" y="0"/>
                  </a:moveTo>
                  <a:cubicBezTo>
                    <a:pt x="161" y="0"/>
                    <a:pt x="1" y="183"/>
                    <a:pt x="1" y="388"/>
                  </a:cubicBezTo>
                  <a:cubicBezTo>
                    <a:pt x="24" y="1963"/>
                    <a:pt x="24" y="3538"/>
                    <a:pt x="92" y="5113"/>
                  </a:cubicBezTo>
                  <a:cubicBezTo>
                    <a:pt x="92" y="5306"/>
                    <a:pt x="252" y="5458"/>
                    <a:pt x="441" y="5458"/>
                  </a:cubicBezTo>
                  <a:cubicBezTo>
                    <a:pt x="454" y="5458"/>
                    <a:pt x="467" y="5457"/>
                    <a:pt x="480" y="5456"/>
                  </a:cubicBezTo>
                  <a:cubicBezTo>
                    <a:pt x="686" y="5456"/>
                    <a:pt x="845" y="5273"/>
                    <a:pt x="845" y="5068"/>
                  </a:cubicBezTo>
                  <a:cubicBezTo>
                    <a:pt x="777" y="3493"/>
                    <a:pt x="777" y="1918"/>
                    <a:pt x="777" y="366"/>
                  </a:cubicBezTo>
                  <a:cubicBezTo>
                    <a:pt x="777" y="160"/>
                    <a:pt x="57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3684725" y="826325"/>
              <a:ext cx="239700" cy="337850"/>
            </a:xfrm>
            <a:custGeom>
              <a:avLst/>
              <a:gdLst/>
              <a:ahLst/>
              <a:cxnLst/>
              <a:rect l="l" t="t" r="r" b="b"/>
              <a:pathLst>
                <a:path w="9588" h="13514" extrusionOk="0">
                  <a:moveTo>
                    <a:pt x="4249" y="2831"/>
                  </a:moveTo>
                  <a:cubicBezTo>
                    <a:pt x="4271" y="2846"/>
                    <a:pt x="4293" y="2861"/>
                    <a:pt x="4315" y="2876"/>
                  </a:cubicBezTo>
                  <a:cubicBezTo>
                    <a:pt x="4293" y="2855"/>
                    <a:pt x="4271" y="2833"/>
                    <a:pt x="4249" y="2831"/>
                  </a:cubicBezTo>
                  <a:close/>
                  <a:moveTo>
                    <a:pt x="412" y="0"/>
                  </a:moveTo>
                  <a:cubicBezTo>
                    <a:pt x="320" y="0"/>
                    <a:pt x="206" y="23"/>
                    <a:pt x="138" y="115"/>
                  </a:cubicBezTo>
                  <a:cubicBezTo>
                    <a:pt x="1" y="274"/>
                    <a:pt x="1" y="525"/>
                    <a:pt x="161" y="662"/>
                  </a:cubicBezTo>
                  <a:cubicBezTo>
                    <a:pt x="2717" y="2922"/>
                    <a:pt x="5707" y="4634"/>
                    <a:pt x="8515" y="6529"/>
                  </a:cubicBezTo>
                  <a:lnTo>
                    <a:pt x="8606" y="6597"/>
                  </a:lnTo>
                  <a:cubicBezTo>
                    <a:pt x="8378" y="6802"/>
                    <a:pt x="8149" y="7008"/>
                    <a:pt x="7898" y="7213"/>
                  </a:cubicBezTo>
                  <a:cubicBezTo>
                    <a:pt x="5707" y="9108"/>
                    <a:pt x="3288" y="10774"/>
                    <a:pt x="1256" y="12897"/>
                  </a:cubicBezTo>
                  <a:cubicBezTo>
                    <a:pt x="1119" y="13034"/>
                    <a:pt x="1142" y="13285"/>
                    <a:pt x="1279" y="13422"/>
                  </a:cubicBezTo>
                  <a:cubicBezTo>
                    <a:pt x="1352" y="13485"/>
                    <a:pt x="1445" y="13514"/>
                    <a:pt x="1537" y="13514"/>
                  </a:cubicBezTo>
                  <a:cubicBezTo>
                    <a:pt x="1645" y="13514"/>
                    <a:pt x="1753" y="13473"/>
                    <a:pt x="1827" y="13399"/>
                  </a:cubicBezTo>
                  <a:cubicBezTo>
                    <a:pt x="2466" y="12737"/>
                    <a:pt x="3128" y="12121"/>
                    <a:pt x="3813" y="11527"/>
                  </a:cubicBezTo>
                  <a:lnTo>
                    <a:pt x="3813" y="11527"/>
                  </a:lnTo>
                  <a:cubicBezTo>
                    <a:pt x="3790" y="11550"/>
                    <a:pt x="3767" y="11573"/>
                    <a:pt x="3744" y="11596"/>
                  </a:cubicBezTo>
                  <a:cubicBezTo>
                    <a:pt x="5639" y="9975"/>
                    <a:pt x="7670" y="8514"/>
                    <a:pt x="9496" y="6802"/>
                  </a:cubicBezTo>
                  <a:cubicBezTo>
                    <a:pt x="9565" y="6734"/>
                    <a:pt x="9587" y="6620"/>
                    <a:pt x="9587" y="6529"/>
                  </a:cubicBezTo>
                  <a:cubicBezTo>
                    <a:pt x="9587" y="6437"/>
                    <a:pt x="9542" y="6323"/>
                    <a:pt x="9473" y="6255"/>
                  </a:cubicBezTo>
                  <a:cubicBezTo>
                    <a:pt x="7739" y="5068"/>
                    <a:pt x="5958" y="3995"/>
                    <a:pt x="4246" y="2831"/>
                  </a:cubicBezTo>
                  <a:cubicBezTo>
                    <a:pt x="4247" y="2831"/>
                    <a:pt x="4248" y="2831"/>
                    <a:pt x="4249" y="2831"/>
                  </a:cubicBezTo>
                  <a:lnTo>
                    <a:pt x="4249" y="2831"/>
                  </a:lnTo>
                  <a:cubicBezTo>
                    <a:pt x="3016" y="1977"/>
                    <a:pt x="1807" y="1079"/>
                    <a:pt x="663" y="92"/>
                  </a:cubicBezTo>
                  <a:cubicBezTo>
                    <a:pt x="594" y="23"/>
                    <a:pt x="50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2796825" y="1068850"/>
              <a:ext cx="130700" cy="39125"/>
            </a:xfrm>
            <a:custGeom>
              <a:avLst/>
              <a:gdLst/>
              <a:ahLst/>
              <a:cxnLst/>
              <a:rect l="l" t="t" r="r" b="b"/>
              <a:pathLst>
                <a:path w="5228" h="1565" extrusionOk="0">
                  <a:moveTo>
                    <a:pt x="2489" y="0"/>
                  </a:moveTo>
                  <a:cubicBezTo>
                    <a:pt x="2078" y="0"/>
                    <a:pt x="1644" y="69"/>
                    <a:pt x="1279" y="251"/>
                  </a:cubicBezTo>
                  <a:cubicBezTo>
                    <a:pt x="822" y="434"/>
                    <a:pt x="434" y="731"/>
                    <a:pt x="92" y="1096"/>
                  </a:cubicBezTo>
                  <a:cubicBezTo>
                    <a:pt x="1" y="1210"/>
                    <a:pt x="23" y="1393"/>
                    <a:pt x="138" y="1507"/>
                  </a:cubicBezTo>
                  <a:cubicBezTo>
                    <a:pt x="188" y="1547"/>
                    <a:pt x="246" y="1565"/>
                    <a:pt x="306" y="1565"/>
                  </a:cubicBezTo>
                  <a:cubicBezTo>
                    <a:pt x="383" y="1565"/>
                    <a:pt x="462" y="1535"/>
                    <a:pt x="526" y="1484"/>
                  </a:cubicBezTo>
                  <a:cubicBezTo>
                    <a:pt x="617" y="1370"/>
                    <a:pt x="708" y="1301"/>
                    <a:pt x="800" y="1210"/>
                  </a:cubicBezTo>
                  <a:cubicBezTo>
                    <a:pt x="1005" y="1050"/>
                    <a:pt x="1210" y="913"/>
                    <a:pt x="1439" y="799"/>
                  </a:cubicBezTo>
                  <a:cubicBezTo>
                    <a:pt x="1644" y="708"/>
                    <a:pt x="1827" y="639"/>
                    <a:pt x="2032" y="594"/>
                  </a:cubicBezTo>
                  <a:cubicBezTo>
                    <a:pt x="2210" y="578"/>
                    <a:pt x="2387" y="561"/>
                    <a:pt x="2557" y="561"/>
                  </a:cubicBezTo>
                  <a:cubicBezTo>
                    <a:pt x="2627" y="561"/>
                    <a:pt x="2696" y="564"/>
                    <a:pt x="2763" y="571"/>
                  </a:cubicBezTo>
                  <a:cubicBezTo>
                    <a:pt x="3128" y="617"/>
                    <a:pt x="3493" y="685"/>
                    <a:pt x="3835" y="799"/>
                  </a:cubicBezTo>
                  <a:cubicBezTo>
                    <a:pt x="4155" y="913"/>
                    <a:pt x="4452" y="1050"/>
                    <a:pt x="4771" y="1187"/>
                  </a:cubicBezTo>
                  <a:cubicBezTo>
                    <a:pt x="4814" y="1208"/>
                    <a:pt x="4858" y="1219"/>
                    <a:pt x="4902" y="1219"/>
                  </a:cubicBezTo>
                  <a:cubicBezTo>
                    <a:pt x="4998" y="1219"/>
                    <a:pt x="5089" y="1168"/>
                    <a:pt x="5136" y="1073"/>
                  </a:cubicBezTo>
                  <a:cubicBezTo>
                    <a:pt x="5228" y="936"/>
                    <a:pt x="5159" y="753"/>
                    <a:pt x="5022" y="685"/>
                  </a:cubicBezTo>
                  <a:cubicBezTo>
                    <a:pt x="4223" y="297"/>
                    <a:pt x="3402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3256750" y="1076250"/>
              <a:ext cx="182075" cy="46825"/>
            </a:xfrm>
            <a:custGeom>
              <a:avLst/>
              <a:gdLst/>
              <a:ahLst/>
              <a:cxnLst/>
              <a:rect l="l" t="t" r="r" b="b"/>
              <a:pathLst>
                <a:path w="7283" h="1873" extrusionOk="0">
                  <a:moveTo>
                    <a:pt x="298" y="1"/>
                  </a:moveTo>
                  <a:cubicBezTo>
                    <a:pt x="183" y="1"/>
                    <a:pt x="92" y="69"/>
                    <a:pt x="24" y="161"/>
                  </a:cubicBezTo>
                  <a:cubicBezTo>
                    <a:pt x="1" y="229"/>
                    <a:pt x="1" y="321"/>
                    <a:pt x="24" y="389"/>
                  </a:cubicBezTo>
                  <a:cubicBezTo>
                    <a:pt x="47" y="457"/>
                    <a:pt x="92" y="503"/>
                    <a:pt x="161" y="549"/>
                  </a:cubicBezTo>
                  <a:cubicBezTo>
                    <a:pt x="1188" y="1188"/>
                    <a:pt x="2329" y="1667"/>
                    <a:pt x="3539" y="1827"/>
                  </a:cubicBezTo>
                  <a:cubicBezTo>
                    <a:pt x="3836" y="1850"/>
                    <a:pt x="4132" y="1873"/>
                    <a:pt x="4429" y="1873"/>
                  </a:cubicBezTo>
                  <a:cubicBezTo>
                    <a:pt x="4726" y="1850"/>
                    <a:pt x="5045" y="1804"/>
                    <a:pt x="5342" y="1758"/>
                  </a:cubicBezTo>
                  <a:cubicBezTo>
                    <a:pt x="5981" y="1644"/>
                    <a:pt x="6575" y="1370"/>
                    <a:pt x="7100" y="1051"/>
                  </a:cubicBezTo>
                  <a:cubicBezTo>
                    <a:pt x="7236" y="960"/>
                    <a:pt x="7282" y="777"/>
                    <a:pt x="7191" y="640"/>
                  </a:cubicBezTo>
                  <a:cubicBezTo>
                    <a:pt x="7133" y="568"/>
                    <a:pt x="7039" y="523"/>
                    <a:pt x="6948" y="523"/>
                  </a:cubicBezTo>
                  <a:cubicBezTo>
                    <a:pt x="6896" y="523"/>
                    <a:pt x="6845" y="538"/>
                    <a:pt x="6803" y="572"/>
                  </a:cubicBezTo>
                  <a:cubicBezTo>
                    <a:pt x="6643" y="663"/>
                    <a:pt x="6460" y="754"/>
                    <a:pt x="6301" y="845"/>
                  </a:cubicBezTo>
                  <a:cubicBezTo>
                    <a:pt x="5935" y="1005"/>
                    <a:pt x="5525" y="1142"/>
                    <a:pt x="5114" y="1234"/>
                  </a:cubicBezTo>
                  <a:cubicBezTo>
                    <a:pt x="4839" y="1277"/>
                    <a:pt x="4564" y="1293"/>
                    <a:pt x="4295" y="1293"/>
                  </a:cubicBezTo>
                  <a:cubicBezTo>
                    <a:pt x="4139" y="1293"/>
                    <a:pt x="3986" y="1288"/>
                    <a:pt x="3836" y="1279"/>
                  </a:cubicBezTo>
                  <a:cubicBezTo>
                    <a:pt x="3288" y="1234"/>
                    <a:pt x="2763" y="1097"/>
                    <a:pt x="2261" y="937"/>
                  </a:cubicBezTo>
                  <a:lnTo>
                    <a:pt x="2238" y="937"/>
                  </a:lnTo>
                  <a:cubicBezTo>
                    <a:pt x="2215" y="914"/>
                    <a:pt x="2215" y="914"/>
                    <a:pt x="2192" y="914"/>
                  </a:cubicBezTo>
                  <a:lnTo>
                    <a:pt x="2238" y="937"/>
                  </a:lnTo>
                  <a:cubicBezTo>
                    <a:pt x="1599" y="686"/>
                    <a:pt x="982" y="389"/>
                    <a:pt x="412" y="47"/>
                  </a:cubicBezTo>
                  <a:cubicBezTo>
                    <a:pt x="389" y="24"/>
                    <a:pt x="34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3"/>
            <p:cNvSpPr/>
            <p:nvPr/>
          </p:nvSpPr>
          <p:spPr>
            <a:xfrm>
              <a:off x="2976575" y="878250"/>
              <a:ext cx="149525" cy="42675"/>
            </a:xfrm>
            <a:custGeom>
              <a:avLst/>
              <a:gdLst/>
              <a:ahLst/>
              <a:cxnLst/>
              <a:rect l="l" t="t" r="r" b="b"/>
              <a:pathLst>
                <a:path w="5981" h="1707" extrusionOk="0">
                  <a:moveTo>
                    <a:pt x="5661" y="1"/>
                  </a:moveTo>
                  <a:cubicBezTo>
                    <a:pt x="5638" y="1"/>
                    <a:pt x="5616" y="23"/>
                    <a:pt x="5593" y="23"/>
                  </a:cubicBezTo>
                  <a:cubicBezTo>
                    <a:pt x="5342" y="138"/>
                    <a:pt x="5091" y="252"/>
                    <a:pt x="4840" y="389"/>
                  </a:cubicBezTo>
                  <a:cubicBezTo>
                    <a:pt x="4223" y="663"/>
                    <a:pt x="3607" y="959"/>
                    <a:pt x="2922" y="1096"/>
                  </a:cubicBezTo>
                  <a:cubicBezTo>
                    <a:pt x="2717" y="1142"/>
                    <a:pt x="2489" y="1142"/>
                    <a:pt x="2238" y="1142"/>
                  </a:cubicBezTo>
                  <a:cubicBezTo>
                    <a:pt x="2055" y="1119"/>
                    <a:pt x="1872" y="1073"/>
                    <a:pt x="1690" y="1005"/>
                  </a:cubicBezTo>
                  <a:cubicBezTo>
                    <a:pt x="1484" y="936"/>
                    <a:pt x="1302" y="822"/>
                    <a:pt x="1119" y="708"/>
                  </a:cubicBezTo>
                  <a:cubicBezTo>
                    <a:pt x="891" y="548"/>
                    <a:pt x="685" y="389"/>
                    <a:pt x="503" y="183"/>
                  </a:cubicBezTo>
                  <a:cubicBezTo>
                    <a:pt x="453" y="143"/>
                    <a:pt x="390" y="125"/>
                    <a:pt x="327" y="125"/>
                  </a:cubicBezTo>
                  <a:cubicBezTo>
                    <a:pt x="246" y="125"/>
                    <a:pt x="166" y="155"/>
                    <a:pt x="115" y="206"/>
                  </a:cubicBezTo>
                  <a:cubicBezTo>
                    <a:pt x="1" y="343"/>
                    <a:pt x="23" y="503"/>
                    <a:pt x="138" y="617"/>
                  </a:cubicBezTo>
                  <a:cubicBezTo>
                    <a:pt x="503" y="1005"/>
                    <a:pt x="936" y="1324"/>
                    <a:pt x="1416" y="1530"/>
                  </a:cubicBezTo>
                  <a:cubicBezTo>
                    <a:pt x="1744" y="1651"/>
                    <a:pt x="2073" y="1706"/>
                    <a:pt x="2411" y="1706"/>
                  </a:cubicBezTo>
                  <a:cubicBezTo>
                    <a:pt x="2519" y="1706"/>
                    <a:pt x="2629" y="1701"/>
                    <a:pt x="2740" y="1690"/>
                  </a:cubicBezTo>
                  <a:cubicBezTo>
                    <a:pt x="3173" y="1644"/>
                    <a:pt x="3630" y="1530"/>
                    <a:pt x="4041" y="1347"/>
                  </a:cubicBezTo>
                  <a:cubicBezTo>
                    <a:pt x="4520" y="1165"/>
                    <a:pt x="4999" y="936"/>
                    <a:pt x="5456" y="708"/>
                  </a:cubicBezTo>
                  <a:lnTo>
                    <a:pt x="5456" y="708"/>
                  </a:lnTo>
                  <a:cubicBezTo>
                    <a:pt x="5456" y="708"/>
                    <a:pt x="5456" y="708"/>
                    <a:pt x="5433" y="731"/>
                  </a:cubicBezTo>
                  <a:cubicBezTo>
                    <a:pt x="5547" y="663"/>
                    <a:pt x="5661" y="617"/>
                    <a:pt x="5775" y="571"/>
                  </a:cubicBezTo>
                  <a:cubicBezTo>
                    <a:pt x="5844" y="526"/>
                    <a:pt x="5890" y="503"/>
                    <a:pt x="5935" y="434"/>
                  </a:cubicBezTo>
                  <a:cubicBezTo>
                    <a:pt x="5981" y="366"/>
                    <a:pt x="5981" y="274"/>
                    <a:pt x="5958" y="206"/>
                  </a:cubicBezTo>
                  <a:cubicBezTo>
                    <a:pt x="5935" y="138"/>
                    <a:pt x="5867" y="69"/>
                    <a:pt x="5798" y="46"/>
                  </a:cubicBezTo>
                  <a:cubicBezTo>
                    <a:pt x="5775" y="23"/>
                    <a:pt x="5730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3"/>
            <p:cNvSpPr/>
            <p:nvPr/>
          </p:nvSpPr>
          <p:spPr>
            <a:xfrm>
              <a:off x="3380575" y="878825"/>
              <a:ext cx="261375" cy="56875"/>
            </a:xfrm>
            <a:custGeom>
              <a:avLst/>
              <a:gdLst/>
              <a:ahLst/>
              <a:cxnLst/>
              <a:rect l="l" t="t" r="r" b="b"/>
              <a:pathLst>
                <a:path w="10455" h="2275" extrusionOk="0">
                  <a:moveTo>
                    <a:pt x="9907" y="525"/>
                  </a:moveTo>
                  <a:cubicBezTo>
                    <a:pt x="9892" y="525"/>
                    <a:pt x="9877" y="525"/>
                    <a:pt x="9861" y="532"/>
                  </a:cubicBezTo>
                  <a:lnTo>
                    <a:pt x="9861" y="532"/>
                  </a:lnTo>
                  <a:cubicBezTo>
                    <a:pt x="9877" y="530"/>
                    <a:pt x="9892" y="528"/>
                    <a:pt x="9907" y="525"/>
                  </a:cubicBezTo>
                  <a:close/>
                  <a:moveTo>
                    <a:pt x="5502" y="0"/>
                  </a:moveTo>
                  <a:cubicBezTo>
                    <a:pt x="5137" y="0"/>
                    <a:pt x="4794" y="23"/>
                    <a:pt x="4452" y="69"/>
                  </a:cubicBezTo>
                  <a:cubicBezTo>
                    <a:pt x="2900" y="274"/>
                    <a:pt x="1462" y="936"/>
                    <a:pt x="161" y="1758"/>
                  </a:cubicBezTo>
                  <a:cubicBezTo>
                    <a:pt x="24" y="1826"/>
                    <a:pt x="1" y="2009"/>
                    <a:pt x="69" y="2146"/>
                  </a:cubicBezTo>
                  <a:cubicBezTo>
                    <a:pt x="128" y="2234"/>
                    <a:pt x="224" y="2275"/>
                    <a:pt x="322" y="2275"/>
                  </a:cubicBezTo>
                  <a:cubicBezTo>
                    <a:pt x="376" y="2275"/>
                    <a:pt x="431" y="2262"/>
                    <a:pt x="480" y="2237"/>
                  </a:cubicBezTo>
                  <a:cubicBezTo>
                    <a:pt x="937" y="1941"/>
                    <a:pt x="1393" y="1667"/>
                    <a:pt x="1895" y="1438"/>
                  </a:cubicBezTo>
                  <a:cubicBezTo>
                    <a:pt x="2626" y="1096"/>
                    <a:pt x="3379" y="845"/>
                    <a:pt x="4178" y="685"/>
                  </a:cubicBezTo>
                  <a:cubicBezTo>
                    <a:pt x="4599" y="607"/>
                    <a:pt x="5031" y="572"/>
                    <a:pt x="5459" y="572"/>
                  </a:cubicBezTo>
                  <a:cubicBezTo>
                    <a:pt x="5657" y="572"/>
                    <a:pt x="5855" y="579"/>
                    <a:pt x="6050" y="594"/>
                  </a:cubicBezTo>
                  <a:cubicBezTo>
                    <a:pt x="6369" y="617"/>
                    <a:pt x="6689" y="662"/>
                    <a:pt x="7008" y="731"/>
                  </a:cubicBezTo>
                  <a:cubicBezTo>
                    <a:pt x="7374" y="822"/>
                    <a:pt x="7739" y="936"/>
                    <a:pt x="8104" y="1005"/>
                  </a:cubicBezTo>
                  <a:cubicBezTo>
                    <a:pt x="8424" y="1096"/>
                    <a:pt x="8766" y="1142"/>
                    <a:pt x="9108" y="1165"/>
                  </a:cubicBezTo>
                  <a:cubicBezTo>
                    <a:pt x="9496" y="1165"/>
                    <a:pt x="9861" y="1119"/>
                    <a:pt x="10227" y="1028"/>
                  </a:cubicBezTo>
                  <a:cubicBezTo>
                    <a:pt x="10386" y="1005"/>
                    <a:pt x="10455" y="822"/>
                    <a:pt x="10409" y="685"/>
                  </a:cubicBezTo>
                  <a:cubicBezTo>
                    <a:pt x="10373" y="558"/>
                    <a:pt x="10264" y="489"/>
                    <a:pt x="10152" y="489"/>
                  </a:cubicBezTo>
                  <a:cubicBezTo>
                    <a:pt x="10124" y="489"/>
                    <a:pt x="10095" y="493"/>
                    <a:pt x="10067" y="503"/>
                  </a:cubicBezTo>
                  <a:cubicBezTo>
                    <a:pt x="9998" y="503"/>
                    <a:pt x="9907" y="525"/>
                    <a:pt x="9839" y="548"/>
                  </a:cubicBezTo>
                  <a:cubicBezTo>
                    <a:pt x="9846" y="541"/>
                    <a:pt x="9854" y="536"/>
                    <a:pt x="9861" y="532"/>
                  </a:cubicBezTo>
                  <a:lnTo>
                    <a:pt x="9861" y="532"/>
                  </a:lnTo>
                  <a:cubicBezTo>
                    <a:pt x="9658" y="562"/>
                    <a:pt x="9444" y="580"/>
                    <a:pt x="9228" y="580"/>
                  </a:cubicBezTo>
                  <a:cubicBezTo>
                    <a:pt x="9143" y="580"/>
                    <a:pt x="9057" y="577"/>
                    <a:pt x="8971" y="571"/>
                  </a:cubicBezTo>
                  <a:cubicBezTo>
                    <a:pt x="8606" y="548"/>
                    <a:pt x="8241" y="457"/>
                    <a:pt x="7876" y="366"/>
                  </a:cubicBezTo>
                  <a:cubicBezTo>
                    <a:pt x="7488" y="274"/>
                    <a:pt x="7122" y="160"/>
                    <a:pt x="6712" y="115"/>
                  </a:cubicBezTo>
                  <a:cubicBezTo>
                    <a:pt x="6324" y="23"/>
                    <a:pt x="5913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" t="-530" r="499" b="4602"/>
          <a:stretch/>
        </p:blipFill>
        <p:spPr>
          <a:xfrm>
            <a:off x="5820549" y="3424618"/>
            <a:ext cx="2944957" cy="1489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1509638"/>
            <a:ext cx="49945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Sloboda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govora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je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ugrožena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iz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različitih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izvora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uključujući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vladinu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cenzuru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korporativnu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kontrolu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medija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uznemiravanje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mreži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Ovi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izazovi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mogu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ograničiti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raznolikost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glasova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ideja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potkopati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demokratski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proces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Da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bismo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zaštitili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slobodu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govora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neophodno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je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promovisati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medijsku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pismenost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podržavati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nezavisno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novinarstvo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pozivati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odgovornost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one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koji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žele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da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ućutkaju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neslaganje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Takođe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je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važno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prepoznati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vrednost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različitih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perspektiva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podsticati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dijalog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sa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poštovanjem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,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čak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kada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 se ne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Nunito Medium" panose="020B0604020202020204" charset="0"/>
                <a:cs typeface="Amatic SC" panose="020B0604020202020204" charset="-79"/>
              </a:rPr>
              <a:t>slažemo</a:t>
            </a:r>
            <a:r>
              <a:rPr lang="en-US" sz="1600" dirty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42" y="461480"/>
            <a:ext cx="2571652" cy="25716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9016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Workshop: Learning Situation by Slidesgo">
  <a:themeElements>
    <a:clrScheme name="Simple Light">
      <a:dk1>
        <a:srgbClr val="575757"/>
      </a:dk1>
      <a:lt1>
        <a:srgbClr val="FFF7EE"/>
      </a:lt1>
      <a:dk2>
        <a:srgbClr val="FDEFC2"/>
      </a:dk2>
      <a:lt2>
        <a:srgbClr val="ECF2FF"/>
      </a:lt2>
      <a:accent1>
        <a:srgbClr val="E3DFFD"/>
      </a:accent1>
      <a:accent2>
        <a:srgbClr val="F8F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57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637</Words>
  <Application>Microsoft Office PowerPoint</Application>
  <PresentationFormat>On-screen Show (16:9)</PresentationFormat>
  <Paragraphs>51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Jua</vt:lpstr>
      <vt:lpstr>Poppins Black</vt:lpstr>
      <vt:lpstr>Arial</vt:lpstr>
      <vt:lpstr>Cabin</vt:lpstr>
      <vt:lpstr>Poppins</vt:lpstr>
      <vt:lpstr>Amatic SC</vt:lpstr>
      <vt:lpstr>Nunito Medium</vt:lpstr>
      <vt:lpstr>Poppins Medium</vt:lpstr>
      <vt:lpstr>Nunito</vt:lpstr>
      <vt:lpstr>Educational Workshop: Learning Situation by Slidesgo</vt:lpstr>
      <vt:lpstr>Cenzura i sloboda govora</vt:lpstr>
      <vt:lpstr>Sadržaj</vt:lpstr>
      <vt:lpstr>cenzura</vt:lpstr>
      <vt:lpstr>Prednosti i mane cenzure</vt:lpstr>
      <vt:lpstr>Primeri cenzure</vt:lpstr>
      <vt:lpstr>PowerPoint Presentation</vt:lpstr>
      <vt:lpstr>Sloboda govora</vt:lpstr>
      <vt:lpstr>Povezanost između cenzure i slobode govora</vt:lpstr>
      <vt:lpstr>PowerPoint Presentation</vt:lpstr>
      <vt:lpstr> Uloga tehnologije u slobodi govora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Cenzura i sloboda govora</dc:title>
  <dc:creator>Sofija Draga</dc:creator>
  <cp:lastModifiedBy>Sofija Draga</cp:lastModifiedBy>
  <cp:revision>22</cp:revision>
  <dcterms:modified xsi:type="dcterms:W3CDTF">2023-05-10T20:19:57Z</dcterms:modified>
</cp:coreProperties>
</file>